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82" autoAdjust="0"/>
    <p:restoredTop sz="94476"/>
  </p:normalViewPr>
  <p:slideViewPr>
    <p:cSldViewPr snapToGrid="0" snapToObjects="1">
      <p:cViewPr varScale="1">
        <p:scale>
          <a:sx n="88" d="100"/>
          <a:sy n="88" d="100"/>
        </p:scale>
        <p:origin x="176" y="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2ADB30-397E-7C47-9AA4-D860A64E2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59765A-541C-9A4F-B131-9A8CA5EA7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DC1BE2-2209-0846-9975-9EC589237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DDBCC5-BD86-EC46-8EF3-E8AF7FDE9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DEB804-179C-0042-A696-F6AF453A4D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2020-06-01T17:37:21Z</dcterms:modified>
</cp:coreProperties>
</file>