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68" d="100"/>
          <a:sy n="68" d="100"/>
        </p:scale>
        <p:origin x="90" y="4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EFF24-A31E-437C-9D7A-6F84323882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9507831-6AC9-409C-A514-142789AA13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1E17C5-B2A4-4A23-BF2A-4FD76AA07D9C}"/>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5" name="Footer Placeholder 4">
            <a:extLst>
              <a:ext uri="{FF2B5EF4-FFF2-40B4-BE49-F238E27FC236}">
                <a16:creationId xmlns:a16="http://schemas.microsoft.com/office/drawing/2014/main" id="{D45702B7-AD7C-4FDA-B679-EA8837CCC6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333077-602F-4881-99F0-6A1B91C664C2}"/>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766623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27AE1-ADE5-4072-8A16-D9F8150E03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9879C6-966E-4A64-8370-97C47F5788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059233F-CB4A-4051-97D7-73232D4405EF}"/>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5" name="Footer Placeholder 4">
            <a:extLst>
              <a:ext uri="{FF2B5EF4-FFF2-40B4-BE49-F238E27FC236}">
                <a16:creationId xmlns:a16="http://schemas.microsoft.com/office/drawing/2014/main" id="{511695A3-0B22-4EBA-B3EB-11F002D5AA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6A1545-2A9B-4CA6-97CC-892BB8CFA1A8}"/>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87272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B4034-1CB9-4E8C-9077-B141FD17427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2BEFD6D-A50A-413D-884B-8341F0B30B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C40617-7004-43E6-B65C-AD88DA01CCBD}"/>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5" name="Footer Placeholder 4">
            <a:extLst>
              <a:ext uri="{FF2B5EF4-FFF2-40B4-BE49-F238E27FC236}">
                <a16:creationId xmlns:a16="http://schemas.microsoft.com/office/drawing/2014/main" id="{97351E34-3798-4B6F-A004-DE93C9B4A4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62B2C3-E18C-4F7D-BD67-40018DA08852}"/>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062945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AC60F-DFE8-492D-B838-E78E44343E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2CBF91-298A-4DB5-8B6F-E7CEE78C91E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EC2984-F01D-4114-AE10-19853F68FD4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308DD39-B05F-478A-8346-EFCF7FDAEE19}"/>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6" name="Footer Placeholder 5">
            <a:extLst>
              <a:ext uri="{FF2B5EF4-FFF2-40B4-BE49-F238E27FC236}">
                <a16:creationId xmlns:a16="http://schemas.microsoft.com/office/drawing/2014/main" id="{71E25D75-4159-4C6C-89BA-8DC4BB3B1C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25E4A99-E418-422B-85E3-646825A526EB}"/>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26121854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907B5-BE66-4637-A959-DB9B032917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321525D-D410-43FC-840E-B690C5B9CE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B84C3B6-7752-4A46-95A2-76B16EF4F33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FB62751-B276-4C3C-96F9-FFDEAC230E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21E1645-EFC4-401B-A69A-ABD04A9B6AA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0A72CEF-EE70-46B3-8969-58D4278B017C}"/>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8" name="Footer Placeholder 7">
            <a:extLst>
              <a:ext uri="{FF2B5EF4-FFF2-40B4-BE49-F238E27FC236}">
                <a16:creationId xmlns:a16="http://schemas.microsoft.com/office/drawing/2014/main" id="{18AC8C1D-6BE5-4AAB-863F-633F0A6A7FA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81B2FFB-A05E-466E-8D0A-5DE461F5B5EC}"/>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227150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EFA82-5546-4942-8104-44788E56E70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5E94620-CD4A-4634-96B3-8CDDDA7251DC}"/>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4" name="Footer Placeholder 3">
            <a:extLst>
              <a:ext uri="{FF2B5EF4-FFF2-40B4-BE49-F238E27FC236}">
                <a16:creationId xmlns:a16="http://schemas.microsoft.com/office/drawing/2014/main" id="{85482A82-B794-4837-8058-E5959C4312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1DB86D-2C06-4CFC-AF60-6C1D10B951FD}"/>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641321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B6ED31-3BE2-460C-BF21-1DFD7324D08D}"/>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3" name="Footer Placeholder 2">
            <a:extLst>
              <a:ext uri="{FF2B5EF4-FFF2-40B4-BE49-F238E27FC236}">
                <a16:creationId xmlns:a16="http://schemas.microsoft.com/office/drawing/2014/main" id="{3DFAEF86-522F-423F-AD5D-7FBC172FB3B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D388032-F8EE-4752-9E61-7ED484E55761}"/>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64120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CE569-F7D1-4E2A-B1B7-C59A9BF71C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CFC999A-881E-4590-B2F6-662F2B811A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66DA3-C6AE-4E38-81F2-722EF65F07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14A5F3-8C24-493D-8FF2-687AE802A8E0}"/>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6" name="Footer Placeholder 5">
            <a:extLst>
              <a:ext uri="{FF2B5EF4-FFF2-40B4-BE49-F238E27FC236}">
                <a16:creationId xmlns:a16="http://schemas.microsoft.com/office/drawing/2014/main" id="{60C773AA-0661-4A69-8ED8-C08F85AC980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A5FBFC-4378-4C55-A2C5-20B270CF7248}"/>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2928488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0AEB0-BD46-44BC-9E94-C48D0468CC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F05149F-E7AC-40AE-8741-1FB99A29B32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784D674-7CC4-489A-834C-574FCE4E2C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4007B7-CDE1-4CFC-A61B-678E26E2122D}"/>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6" name="Footer Placeholder 5">
            <a:extLst>
              <a:ext uri="{FF2B5EF4-FFF2-40B4-BE49-F238E27FC236}">
                <a16:creationId xmlns:a16="http://schemas.microsoft.com/office/drawing/2014/main" id="{C55B3CB3-2A42-4223-8F68-CBCE76FF714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D69E9B-CB5C-4790-80A7-41B5B726BC75}"/>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875292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473F8-2E99-4239-9FE7-AABC201F088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025BB6-79EB-4C63-B31F-C7278F81F29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865342-51B4-40E7-B554-00326FEBF355}"/>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5" name="Footer Placeholder 4">
            <a:extLst>
              <a:ext uri="{FF2B5EF4-FFF2-40B4-BE49-F238E27FC236}">
                <a16:creationId xmlns:a16="http://schemas.microsoft.com/office/drawing/2014/main" id="{7328D156-D712-4ADF-95B0-056E04A2E6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61688C-F2A4-4138-8B85-4B1A4F913C5D}"/>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3433080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CAE4B6-028B-47C5-A12F-55B766EDC8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EC2E3F5-1243-4828-8B16-7943721DDD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7A318C-FF66-41D4-995A-1A8850F24F98}"/>
              </a:ext>
            </a:extLst>
          </p:cNvPr>
          <p:cNvSpPr>
            <a:spLocks noGrp="1"/>
          </p:cNvSpPr>
          <p:nvPr>
            <p:ph type="dt" sz="half" idx="10"/>
          </p:nvPr>
        </p:nvSpPr>
        <p:spPr/>
        <p:txBody>
          <a:bodyPr/>
          <a:lstStyle/>
          <a:p>
            <a:fld id="{CD489F1F-910C-435B-930B-AC3FA05F06A6}" type="datetimeFigureOut">
              <a:rPr lang="en-GB" smtClean="0"/>
              <a:t>30/05/2020</a:t>
            </a:fld>
            <a:endParaRPr lang="en-GB"/>
          </a:p>
        </p:txBody>
      </p:sp>
      <p:sp>
        <p:nvSpPr>
          <p:cNvPr id="5" name="Footer Placeholder 4">
            <a:extLst>
              <a:ext uri="{FF2B5EF4-FFF2-40B4-BE49-F238E27FC236}">
                <a16:creationId xmlns:a16="http://schemas.microsoft.com/office/drawing/2014/main" id="{96326771-99F5-442B-8504-A3CE15B485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6FCE7AA-E263-4E12-91C5-259989D4BD00}"/>
              </a:ext>
            </a:extLst>
          </p:cNvPr>
          <p:cNvSpPr>
            <a:spLocks noGrp="1"/>
          </p:cNvSpPr>
          <p:nvPr>
            <p:ph type="sldNum" sz="quarter" idx="12"/>
          </p:nvPr>
        </p:nvSpPr>
        <p:spPr/>
        <p:txBody>
          <a:bodyPr/>
          <a:lstStyle/>
          <a:p>
            <a:fld id="{AD136585-3245-46F4-8858-936190C22EC9}" type="slidenum">
              <a:rPr lang="en-GB" smtClean="0"/>
              <a:t>‹#›</a:t>
            </a:fld>
            <a:endParaRPr lang="en-GB"/>
          </a:p>
        </p:txBody>
      </p:sp>
    </p:spTree>
    <p:extLst>
      <p:ext uri="{BB962C8B-B14F-4D97-AF65-F5344CB8AC3E}">
        <p14:creationId xmlns:p14="http://schemas.microsoft.com/office/powerpoint/2010/main" val="1555885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B5E47D-3E78-445E-90E4-9593241E47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BE785E-E905-417F-9572-1111F86EBD3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4EC551-4C69-40CD-B578-53B4147F26C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489F1F-910C-435B-930B-AC3FA05F06A6}" type="datetimeFigureOut">
              <a:rPr lang="en-GB" smtClean="0"/>
              <a:t>30/05/2020</a:t>
            </a:fld>
            <a:endParaRPr lang="en-GB"/>
          </a:p>
        </p:txBody>
      </p:sp>
      <p:sp>
        <p:nvSpPr>
          <p:cNvPr id="5" name="Footer Placeholder 4">
            <a:extLst>
              <a:ext uri="{FF2B5EF4-FFF2-40B4-BE49-F238E27FC236}">
                <a16:creationId xmlns:a16="http://schemas.microsoft.com/office/drawing/2014/main" id="{62DAC1E4-51D8-4BD5-ADB1-1574528D8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7DD0F17-E63F-4D20-A7DA-12495BE991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136585-3245-46F4-8858-936190C22EC9}" type="slidenum">
              <a:rPr lang="en-GB" smtClean="0"/>
              <a:t>‹#›</a:t>
            </a:fld>
            <a:endParaRPr lang="en-GB"/>
          </a:p>
        </p:txBody>
      </p:sp>
    </p:spTree>
    <p:extLst>
      <p:ext uri="{BB962C8B-B14F-4D97-AF65-F5344CB8AC3E}">
        <p14:creationId xmlns:p14="http://schemas.microsoft.com/office/powerpoint/2010/main" val="23335422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AFBEF-0FD6-45D2-92CF-60BE42376EFF}"/>
              </a:ext>
            </a:extLst>
          </p:cNvPr>
          <p:cNvSpPr>
            <a:spLocks noGrp="1"/>
          </p:cNvSpPr>
          <p:nvPr>
            <p:ph type="ctrTitle"/>
          </p:nvPr>
        </p:nvSpPr>
        <p:spPr>
          <a:xfrm>
            <a:off x="1524000" y="935502"/>
            <a:ext cx="9144000" cy="1383770"/>
          </a:xfrm>
        </p:spPr>
        <p:txBody>
          <a:bodyPr>
            <a:normAutofit/>
          </a:bodyPr>
          <a:lstStyle/>
          <a:p>
            <a:r>
              <a:rPr lang="en-GB" dirty="0"/>
              <a:t>Opening statement</a:t>
            </a:r>
          </a:p>
        </p:txBody>
      </p:sp>
      <p:sp>
        <p:nvSpPr>
          <p:cNvPr id="3" name="Subtitle 2">
            <a:extLst>
              <a:ext uri="{FF2B5EF4-FFF2-40B4-BE49-F238E27FC236}">
                <a16:creationId xmlns:a16="http://schemas.microsoft.com/office/drawing/2014/main" id="{6C920E87-1B6F-4452-908C-AF22E0BE9ED9}"/>
              </a:ext>
            </a:extLst>
          </p:cNvPr>
          <p:cNvSpPr>
            <a:spLocks noGrp="1"/>
          </p:cNvSpPr>
          <p:nvPr>
            <p:ph type="subTitle" idx="1"/>
          </p:nvPr>
        </p:nvSpPr>
        <p:spPr>
          <a:xfrm>
            <a:off x="1524000" y="2405575"/>
            <a:ext cx="9144000" cy="3516923"/>
          </a:xfrm>
        </p:spPr>
        <p:txBody>
          <a:bodyPr>
            <a:normAutofit/>
          </a:bodyPr>
          <a:lstStyle/>
          <a:p>
            <a:r>
              <a:rPr lang="en-GB" dirty="0"/>
              <a:t>Now that you have created your timeline, we are going to start to write an opening statement for our biography. Remember that it should be all about their life. </a:t>
            </a:r>
          </a:p>
          <a:p>
            <a:endParaRPr lang="en-GB" dirty="0"/>
          </a:p>
          <a:p>
            <a:r>
              <a:rPr lang="en-GB" dirty="0"/>
              <a:t>An opening statement should really grab the reader and show how interesting the text will be if they should choose to read on. So, think carefully about synonyms, adverbials and make sure that you use the past tense. </a:t>
            </a:r>
          </a:p>
          <a:p>
            <a:endParaRPr lang="en-GB" dirty="0"/>
          </a:p>
          <a:p>
            <a:endParaRPr lang="en-GB" dirty="0"/>
          </a:p>
        </p:txBody>
      </p:sp>
    </p:spTree>
    <p:extLst>
      <p:ext uri="{BB962C8B-B14F-4D97-AF65-F5344CB8AC3E}">
        <p14:creationId xmlns:p14="http://schemas.microsoft.com/office/powerpoint/2010/main" val="2294124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0F821-8630-4C23-BEC9-DE4961B00ED9}"/>
              </a:ext>
            </a:extLst>
          </p:cNvPr>
          <p:cNvSpPr>
            <a:spLocks noGrp="1"/>
          </p:cNvSpPr>
          <p:nvPr>
            <p:ph type="title"/>
          </p:nvPr>
        </p:nvSpPr>
        <p:spPr/>
        <p:txBody>
          <a:bodyPr/>
          <a:lstStyle/>
          <a:p>
            <a:r>
              <a:rPr lang="en-GB" dirty="0"/>
              <a:t>Look at these example opening statements</a:t>
            </a:r>
          </a:p>
        </p:txBody>
      </p:sp>
      <p:pic>
        <p:nvPicPr>
          <p:cNvPr id="4" name="Content Placeholder 3">
            <a:extLst>
              <a:ext uri="{FF2B5EF4-FFF2-40B4-BE49-F238E27FC236}">
                <a16:creationId xmlns:a16="http://schemas.microsoft.com/office/drawing/2014/main" id="{92F72A84-DB00-4D27-86EC-044AE7914649}"/>
              </a:ext>
            </a:extLst>
          </p:cNvPr>
          <p:cNvPicPr>
            <a:picLocks noGrp="1" noChangeAspect="1"/>
          </p:cNvPicPr>
          <p:nvPr>
            <p:ph idx="1"/>
          </p:nvPr>
        </p:nvPicPr>
        <p:blipFill>
          <a:blip r:embed="rId2"/>
          <a:stretch>
            <a:fillRect/>
          </a:stretch>
        </p:blipFill>
        <p:spPr>
          <a:xfrm>
            <a:off x="694226" y="2124075"/>
            <a:ext cx="5673179" cy="2039962"/>
          </a:xfrm>
          <a:prstGeom prst="rect">
            <a:avLst/>
          </a:prstGeom>
        </p:spPr>
      </p:pic>
      <p:pic>
        <p:nvPicPr>
          <p:cNvPr id="5" name="Picture 4">
            <a:extLst>
              <a:ext uri="{FF2B5EF4-FFF2-40B4-BE49-F238E27FC236}">
                <a16:creationId xmlns:a16="http://schemas.microsoft.com/office/drawing/2014/main" id="{5E873063-15FF-4105-880B-C3712415043D}"/>
              </a:ext>
            </a:extLst>
          </p:cNvPr>
          <p:cNvPicPr>
            <a:picLocks noChangeAspect="1"/>
          </p:cNvPicPr>
          <p:nvPr/>
        </p:nvPicPr>
        <p:blipFill>
          <a:blip r:embed="rId3"/>
          <a:stretch>
            <a:fillRect/>
          </a:stretch>
        </p:blipFill>
        <p:spPr>
          <a:xfrm>
            <a:off x="5103275" y="4090182"/>
            <a:ext cx="6577187" cy="1747910"/>
          </a:xfrm>
          <a:prstGeom prst="rect">
            <a:avLst/>
          </a:prstGeom>
        </p:spPr>
      </p:pic>
    </p:spTree>
    <p:extLst>
      <p:ext uri="{BB962C8B-B14F-4D97-AF65-F5344CB8AC3E}">
        <p14:creationId xmlns:p14="http://schemas.microsoft.com/office/powerpoint/2010/main" val="17129040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273</TotalTime>
  <Words>82</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Opening statement</vt:lpstr>
      <vt:lpstr>Look at these example opening statements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a biography?</dc:title>
  <dc:creator>Sarah</dc:creator>
  <cp:lastModifiedBy>Sarah</cp:lastModifiedBy>
  <cp:revision>18</cp:revision>
  <dcterms:created xsi:type="dcterms:W3CDTF">2020-05-30T16:58:22Z</dcterms:created>
  <dcterms:modified xsi:type="dcterms:W3CDTF">2020-05-30T21:42:49Z</dcterms:modified>
</cp:coreProperties>
</file>