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B50AA28-CC0E-49CE-A47A-00F7E8A4A357}" type="datetimeFigureOut">
              <a:rPr lang="en-GB" smtClean="0"/>
              <a:t>08/05/2020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49A3E6-0D09-43F0-95D6-8B92A7914E8C}" type="slidenum">
              <a:rPr lang="en-GB" smtClean="0"/>
              <a:t>‹#›</a:t>
            </a:fld>
            <a:endParaRPr lang="en-GB"/>
          </a:p>
        </p:txBody>
      </p:sp>
    </p:spTree>
    <p:extLst>
      <p:ext uri="{BB962C8B-B14F-4D97-AF65-F5344CB8AC3E}">
        <p14:creationId xmlns:p14="http://schemas.microsoft.com/office/powerpoint/2010/main" val="32875618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B50AA28-CC0E-49CE-A47A-00F7E8A4A357}" type="datetimeFigureOut">
              <a:rPr lang="en-GB" smtClean="0"/>
              <a:t>08/05/2020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49A3E6-0D09-43F0-95D6-8B92A7914E8C}" type="slidenum">
              <a:rPr lang="en-GB" smtClean="0"/>
              <a:t>‹#›</a:t>
            </a:fld>
            <a:endParaRPr lang="en-GB"/>
          </a:p>
        </p:txBody>
      </p:sp>
    </p:spTree>
    <p:extLst>
      <p:ext uri="{BB962C8B-B14F-4D97-AF65-F5344CB8AC3E}">
        <p14:creationId xmlns:p14="http://schemas.microsoft.com/office/powerpoint/2010/main" val="13427817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B50AA28-CC0E-49CE-A47A-00F7E8A4A357}" type="datetimeFigureOut">
              <a:rPr lang="en-GB" smtClean="0"/>
              <a:t>08/05/2020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49A3E6-0D09-43F0-95D6-8B92A7914E8C}" type="slidenum">
              <a:rPr lang="en-GB" smtClean="0"/>
              <a:t>‹#›</a:t>
            </a:fld>
            <a:endParaRPr lang="en-GB"/>
          </a:p>
        </p:txBody>
      </p:sp>
    </p:spTree>
    <p:extLst>
      <p:ext uri="{BB962C8B-B14F-4D97-AF65-F5344CB8AC3E}">
        <p14:creationId xmlns:p14="http://schemas.microsoft.com/office/powerpoint/2010/main" val="3090841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B50AA28-CC0E-49CE-A47A-00F7E8A4A357}" type="datetimeFigureOut">
              <a:rPr lang="en-GB" smtClean="0"/>
              <a:t>08/05/2020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E49A3E6-0D09-43F0-95D6-8B92A7914E8C}" type="slidenum">
              <a:rPr lang="en-GB" smtClean="0"/>
              <a:t>‹#›</a:t>
            </a:fld>
            <a:endParaRPr lang="en-GB"/>
          </a:p>
        </p:txBody>
      </p:sp>
    </p:spTree>
    <p:extLst>
      <p:ext uri="{BB962C8B-B14F-4D97-AF65-F5344CB8AC3E}">
        <p14:creationId xmlns:p14="http://schemas.microsoft.com/office/powerpoint/2010/main" val="2965185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B50AA28-CC0E-49CE-A47A-00F7E8A4A357}" type="datetimeFigureOut">
              <a:rPr lang="en-GB" smtClean="0"/>
              <a:t>08/05/2020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E49A3E6-0D09-43F0-95D6-8B92A7914E8C}" type="slidenum">
              <a:rPr lang="en-GB" smtClean="0"/>
              <a:t>‹#›</a:t>
            </a:fld>
            <a:endParaRPr lang="en-GB"/>
          </a:p>
        </p:txBody>
      </p:sp>
    </p:spTree>
    <p:extLst>
      <p:ext uri="{BB962C8B-B14F-4D97-AF65-F5344CB8AC3E}">
        <p14:creationId xmlns:p14="http://schemas.microsoft.com/office/powerpoint/2010/main" val="17285975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B50AA28-CC0E-49CE-A47A-00F7E8A4A357}" type="datetimeFigureOut">
              <a:rPr lang="en-GB" smtClean="0"/>
              <a:t>08/05/2020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E49A3E6-0D09-43F0-95D6-8B92A7914E8C}" type="slidenum">
              <a:rPr lang="en-GB" smtClean="0"/>
              <a:t>‹#›</a:t>
            </a:fld>
            <a:endParaRPr lang="en-GB"/>
          </a:p>
        </p:txBody>
      </p:sp>
    </p:spTree>
    <p:extLst>
      <p:ext uri="{BB962C8B-B14F-4D97-AF65-F5344CB8AC3E}">
        <p14:creationId xmlns:p14="http://schemas.microsoft.com/office/powerpoint/2010/main" val="31004888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B50AA28-CC0E-49CE-A47A-00F7E8A4A357}" type="datetimeFigureOut">
              <a:rPr lang="en-GB" smtClean="0"/>
              <a:t>08/05/2020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E49A3E6-0D09-43F0-95D6-8B92A7914E8C}" type="slidenum">
              <a:rPr lang="en-GB" smtClean="0"/>
              <a:t>‹#›</a:t>
            </a:fld>
            <a:endParaRPr lang="en-GB"/>
          </a:p>
        </p:txBody>
      </p:sp>
    </p:spTree>
    <p:extLst>
      <p:ext uri="{BB962C8B-B14F-4D97-AF65-F5344CB8AC3E}">
        <p14:creationId xmlns:p14="http://schemas.microsoft.com/office/powerpoint/2010/main" val="20122876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B50AA28-CC0E-49CE-A47A-00F7E8A4A357}" type="datetimeFigureOut">
              <a:rPr lang="en-GB" smtClean="0"/>
              <a:t>08/05/2020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E49A3E6-0D09-43F0-95D6-8B92A7914E8C}" type="slidenum">
              <a:rPr lang="en-GB" smtClean="0"/>
              <a:t>‹#›</a:t>
            </a:fld>
            <a:endParaRPr lang="en-GB"/>
          </a:p>
        </p:txBody>
      </p:sp>
    </p:spTree>
    <p:extLst>
      <p:ext uri="{BB962C8B-B14F-4D97-AF65-F5344CB8AC3E}">
        <p14:creationId xmlns:p14="http://schemas.microsoft.com/office/powerpoint/2010/main" val="12914485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B50AA28-CC0E-49CE-A47A-00F7E8A4A357}" type="datetimeFigureOut">
              <a:rPr lang="en-GB" smtClean="0"/>
              <a:t>08/05/2020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E49A3E6-0D09-43F0-95D6-8B92A7914E8C}" type="slidenum">
              <a:rPr lang="en-GB" smtClean="0"/>
              <a:t>‹#›</a:t>
            </a:fld>
            <a:endParaRPr lang="en-GB"/>
          </a:p>
        </p:txBody>
      </p:sp>
    </p:spTree>
    <p:extLst>
      <p:ext uri="{BB962C8B-B14F-4D97-AF65-F5344CB8AC3E}">
        <p14:creationId xmlns:p14="http://schemas.microsoft.com/office/powerpoint/2010/main" val="36578702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B50AA28-CC0E-49CE-A47A-00F7E8A4A357}" type="datetimeFigureOut">
              <a:rPr lang="en-GB" smtClean="0"/>
              <a:t>08/05/2020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49A3E6-0D09-43F0-95D6-8B92A7914E8C}" type="slidenum">
              <a:rPr lang="en-GB" smtClean="0"/>
              <a:t>‹#›</a:t>
            </a:fld>
            <a:endParaRPr lang="en-GB"/>
          </a:p>
        </p:txBody>
      </p:sp>
    </p:spTree>
    <p:extLst>
      <p:ext uri="{BB962C8B-B14F-4D97-AF65-F5344CB8AC3E}">
        <p14:creationId xmlns:p14="http://schemas.microsoft.com/office/powerpoint/2010/main" val="39781782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B50AA28-CC0E-49CE-A47A-00F7E8A4A357}" type="datetimeFigureOut">
              <a:rPr lang="en-GB" smtClean="0"/>
              <a:t>08/05/2020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49A3E6-0D09-43F0-95D6-8B92A7914E8C}" type="slidenum">
              <a:rPr lang="en-GB" smtClean="0"/>
              <a:t>‹#›</a:t>
            </a:fld>
            <a:endParaRPr lang="en-GB"/>
          </a:p>
        </p:txBody>
      </p:sp>
    </p:spTree>
    <p:extLst>
      <p:ext uri="{BB962C8B-B14F-4D97-AF65-F5344CB8AC3E}">
        <p14:creationId xmlns:p14="http://schemas.microsoft.com/office/powerpoint/2010/main" val="26076443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B50AA28-CC0E-49CE-A47A-00F7E8A4A357}" type="datetimeFigureOut">
              <a:rPr lang="en-GB" smtClean="0"/>
              <a:t>08/05/2020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49A3E6-0D09-43F0-95D6-8B92A7914E8C}" type="slidenum">
              <a:rPr lang="en-GB" smtClean="0"/>
              <a:t>‹#›</a:t>
            </a:fld>
            <a:endParaRPr lang="en-GB"/>
          </a:p>
        </p:txBody>
      </p:sp>
    </p:spTree>
    <p:extLst>
      <p:ext uri="{BB962C8B-B14F-4D97-AF65-F5344CB8AC3E}">
        <p14:creationId xmlns:p14="http://schemas.microsoft.com/office/powerpoint/2010/main" val="40583012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95834" y="-365759"/>
            <a:ext cx="10742280" cy="6740434"/>
          </a:xfrm>
        </p:spPr>
        <p:txBody>
          <a:bodyPr>
            <a:normAutofit/>
          </a:bodyPr>
          <a:lstStyle/>
          <a:p>
            <a:pPr algn="l"/>
            <a:r>
              <a:rPr lang="en-GB" dirty="0" smtClean="0">
                <a:solidFill>
                  <a:srgbClr val="FF0000"/>
                </a:solidFill>
              </a:rPr>
              <a:t>W</a:t>
            </a:r>
            <a:r>
              <a:rPr lang="en-GB" dirty="0" smtClean="0"/>
              <a:t>onderful and full of excitement, </a:t>
            </a:r>
            <a:br>
              <a:rPr lang="en-GB" dirty="0" smtClean="0"/>
            </a:br>
            <a:r>
              <a:rPr lang="en-GB" dirty="0" smtClean="0">
                <a:solidFill>
                  <a:srgbClr val="FF0000"/>
                </a:solidFill>
              </a:rPr>
              <a:t>I</a:t>
            </a:r>
            <a:r>
              <a:rPr lang="en-GB" dirty="0" smtClean="0"/>
              <a:t>nspiring young, intelligent minds,</a:t>
            </a:r>
            <a:br>
              <a:rPr lang="en-GB" dirty="0" smtClean="0"/>
            </a:br>
            <a:r>
              <a:rPr lang="en-GB" dirty="0" smtClean="0">
                <a:solidFill>
                  <a:srgbClr val="FF0000"/>
                </a:solidFill>
              </a:rPr>
              <a:t>S</a:t>
            </a:r>
            <a:r>
              <a:rPr lang="en-GB" dirty="0" smtClean="0"/>
              <a:t>hining like the stars that we are,</a:t>
            </a:r>
            <a:br>
              <a:rPr lang="en-GB" dirty="0" smtClean="0"/>
            </a:br>
            <a:r>
              <a:rPr lang="en-GB" dirty="0" smtClean="0">
                <a:solidFill>
                  <a:srgbClr val="FF0000"/>
                </a:solidFill>
              </a:rPr>
              <a:t>T</a:t>
            </a:r>
            <a:r>
              <a:rPr lang="en-GB" dirty="0" smtClean="0"/>
              <a:t>otally awesome,</a:t>
            </a:r>
            <a:br>
              <a:rPr lang="en-GB" dirty="0" smtClean="0"/>
            </a:br>
            <a:r>
              <a:rPr lang="en-GB" dirty="0" smtClean="0">
                <a:solidFill>
                  <a:srgbClr val="FF0000"/>
                </a:solidFill>
              </a:rPr>
              <a:t>O</a:t>
            </a:r>
            <a:r>
              <a:rPr lang="en-GB" dirty="0" smtClean="0"/>
              <a:t>h! Our village may be little but we strive as one,</a:t>
            </a:r>
            <a:br>
              <a:rPr lang="en-GB" dirty="0" smtClean="0"/>
            </a:br>
            <a:r>
              <a:rPr lang="en-GB" dirty="0" smtClean="0">
                <a:solidFill>
                  <a:srgbClr val="FF0000"/>
                </a:solidFill>
              </a:rPr>
              <a:t>W</a:t>
            </a:r>
            <a:r>
              <a:rPr lang="en-GB" dirty="0" smtClean="0"/>
              <a:t>e are </a:t>
            </a:r>
            <a:r>
              <a:rPr lang="en-GB" dirty="0" err="1" smtClean="0"/>
              <a:t>Wistow</a:t>
            </a:r>
            <a:r>
              <a:rPr lang="en-GB" dirty="0" smtClean="0"/>
              <a:t>!</a:t>
            </a:r>
            <a:endParaRPr lang="en-GB" dirty="0"/>
          </a:p>
        </p:txBody>
      </p:sp>
      <p:sp>
        <p:nvSpPr>
          <p:cNvPr id="5" name="TextBox 4"/>
          <p:cNvSpPr txBox="1"/>
          <p:nvPr/>
        </p:nvSpPr>
        <p:spPr>
          <a:xfrm>
            <a:off x="6204857" y="5174346"/>
            <a:ext cx="5525588" cy="1200329"/>
          </a:xfrm>
          <a:prstGeom prst="rect">
            <a:avLst/>
          </a:prstGeom>
          <a:noFill/>
        </p:spPr>
        <p:txBody>
          <a:bodyPr wrap="square" rtlCol="0">
            <a:spAutoFit/>
          </a:bodyPr>
          <a:lstStyle/>
          <a:p>
            <a:r>
              <a:rPr lang="en-GB" dirty="0" smtClean="0"/>
              <a:t>I may have had some help from a pupil in </a:t>
            </a:r>
            <a:r>
              <a:rPr lang="en-GB" dirty="0" err="1" smtClean="0"/>
              <a:t>Rievaulx</a:t>
            </a:r>
            <a:r>
              <a:rPr lang="en-GB" dirty="0" smtClean="0"/>
              <a:t> class.</a:t>
            </a:r>
          </a:p>
          <a:p>
            <a:r>
              <a:rPr lang="en-GB" dirty="0" smtClean="0"/>
              <a:t>Why don’t you have a go?</a:t>
            </a:r>
          </a:p>
          <a:p>
            <a:r>
              <a:rPr lang="en-GB" dirty="0" smtClean="0"/>
              <a:t>You might choose your name, an animal, a place or an object! </a:t>
            </a:r>
            <a:endParaRPr lang="en-GB" dirty="0"/>
          </a:p>
        </p:txBody>
      </p:sp>
    </p:spTree>
    <p:extLst>
      <p:ext uri="{BB962C8B-B14F-4D97-AF65-F5344CB8AC3E}">
        <p14:creationId xmlns:p14="http://schemas.microsoft.com/office/powerpoint/2010/main" val="24839525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41</Words>
  <Application>Microsoft Office PowerPoint</Application>
  <PresentationFormat>Widescreen</PresentationFormat>
  <Paragraphs>4</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Wonderful and full of excitement,  Inspiring young, intelligent minds, Shining like the stars that we are, Totally awesome, Oh! Our village may be little but we strive as one, We are Wistow!</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Wonderful and full of excitement,  Inspiring young, intelligent minds, Shining like the stars that we are, Totally awesome, Oh! Our village may be little but we strive as one, We are Wistow!</dc:title>
  <dc:creator>Sarah Liptrot</dc:creator>
  <cp:lastModifiedBy>Sarah Liptrot</cp:lastModifiedBy>
  <cp:revision>1</cp:revision>
  <dcterms:created xsi:type="dcterms:W3CDTF">2020-05-08T12:35:40Z</dcterms:created>
  <dcterms:modified xsi:type="dcterms:W3CDTF">2020-05-08T12:36:19Z</dcterms:modified>
</cp:coreProperties>
</file>