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 snapToGrid="0">
      <p:cViewPr>
        <p:scale>
          <a:sx n="66" d="100"/>
          <a:sy n="66" d="100"/>
        </p:scale>
        <p:origin x="900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9778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416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9131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958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8126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7857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685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91327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491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988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6926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18842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941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38720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51989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38185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754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4A48D8E-1D6E-40BF-A22B-FA975E845C5C}" type="datetimeFigureOut">
              <a:rPr lang="en-GB" smtClean="0"/>
              <a:t>08/07/2020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416293F-2F9B-4C9F-BD6D-F3609D5A3E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435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E1C73-9732-4039-B040-DB04B142517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600" dirty="0"/>
              <a:t>Tanka Poems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EB1C30-A065-4034-B723-5C717C3DBF0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Thursday 9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July 2020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341121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5BC30-12F8-4D6D-A389-D498435ED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Learning Objective</a:t>
            </a:r>
            <a:r>
              <a:rPr lang="en-GB" sz="5400" dirty="0"/>
              <a:t>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02E379-D1BB-4E68-89FA-649DDB4DF2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To know the features of a Tanka poem and use them within your writing.</a:t>
            </a:r>
          </a:p>
        </p:txBody>
      </p:sp>
    </p:spTree>
    <p:extLst>
      <p:ext uri="{BB962C8B-B14F-4D97-AF65-F5344CB8AC3E}">
        <p14:creationId xmlns:p14="http://schemas.microsoft.com/office/powerpoint/2010/main" val="120428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9608A-505D-4564-819A-F8EE8A440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/>
              <a:t>Tanka Poem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5BE08-D014-44B2-96FF-AF8E3F6487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600" dirty="0"/>
              <a:t>Beautiful mountains,</a:t>
            </a:r>
          </a:p>
          <a:p>
            <a:pPr marL="0" indent="0">
              <a:buNone/>
            </a:pPr>
            <a:r>
              <a:rPr lang="en-GB" sz="3600" dirty="0"/>
              <a:t>Rivers with cold, ice water,</a:t>
            </a:r>
          </a:p>
          <a:p>
            <a:pPr marL="0" indent="0">
              <a:buNone/>
            </a:pPr>
            <a:r>
              <a:rPr lang="en-GB" sz="3600" dirty="0"/>
              <a:t>Frosty snow on rocks,</a:t>
            </a:r>
          </a:p>
          <a:p>
            <a:pPr marL="0" indent="0">
              <a:buNone/>
            </a:pPr>
            <a:r>
              <a:rPr lang="en-GB" sz="3600" dirty="0"/>
              <a:t>Tall trees dusted like icing,</a:t>
            </a:r>
          </a:p>
          <a:p>
            <a:pPr marL="0" indent="0">
              <a:buNone/>
            </a:pPr>
            <a:r>
              <a:rPr lang="en-GB" sz="3600" dirty="0"/>
              <a:t>White, sparkly snowflakes falling</a:t>
            </a:r>
          </a:p>
        </p:txBody>
      </p:sp>
    </p:spTree>
    <p:extLst>
      <p:ext uri="{BB962C8B-B14F-4D97-AF65-F5344CB8AC3E}">
        <p14:creationId xmlns:p14="http://schemas.microsoft.com/office/powerpoint/2010/main" val="2134044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A10D9-0411-4308-8342-8E18D8B986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Features of a Tanka poem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039660C0-072E-4214-9422-610B5BAC876C}"/>
              </a:ext>
            </a:extLst>
          </p:cNvPr>
          <p:cNvSpPr/>
          <p:nvPr/>
        </p:nvSpPr>
        <p:spPr>
          <a:xfrm>
            <a:off x="4362450" y="3619500"/>
            <a:ext cx="3067050" cy="1905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What did you notice?</a:t>
            </a:r>
          </a:p>
        </p:txBody>
      </p:sp>
    </p:spTree>
    <p:extLst>
      <p:ext uri="{BB962C8B-B14F-4D97-AF65-F5344CB8AC3E}">
        <p14:creationId xmlns:p14="http://schemas.microsoft.com/office/powerpoint/2010/main" val="864508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BD0765-2E2F-43C7-B752-9E1BC93EE0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/>
              <a:t>Tanka poetry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C39493-40AD-4394-97D5-D7D80C3F71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Tanka poems are:</a:t>
            </a:r>
          </a:p>
          <a:p>
            <a:r>
              <a:rPr lang="en-GB" sz="4000" dirty="0"/>
              <a:t>Written about nature, seasons, love, emotions.</a:t>
            </a:r>
          </a:p>
          <a:p>
            <a:r>
              <a:rPr lang="en-GB" sz="4000" dirty="0"/>
              <a:t>5, 7, 5, 7, 7 syllables</a:t>
            </a:r>
          </a:p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9292209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96B2C-86ED-43EB-B5FD-6685D7A06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5400" dirty="0" smtClean="0"/>
              <a:t>Use this image to create a Tanka poem about lava!</a:t>
            </a:r>
            <a:endParaRPr lang="en-GB" sz="5400" dirty="0"/>
          </a:p>
        </p:txBody>
      </p:sp>
      <p:pic>
        <p:nvPicPr>
          <p:cNvPr id="1028" name="Picture 4" descr="Image result for erupting volcano">
            <a:extLst>
              <a:ext uri="{FF2B5EF4-FFF2-40B4-BE49-F238E27FC236}">
                <a16:creationId xmlns:a16="http://schemas.microsoft.com/office/drawing/2014/main" id="{B6BB6E60-FBB1-437C-88EF-0BB5D1014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280" y="2914649"/>
            <a:ext cx="4771440" cy="2683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2931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AF028-ACEE-4ADA-99F7-D83A2517E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/>
              <a:t>Your Turn!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57AF19-347C-4D7E-BE74-E23BF14452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000" dirty="0"/>
              <a:t>Write </a:t>
            </a:r>
            <a:r>
              <a:rPr lang="en-GB" sz="4000" dirty="0" smtClean="0"/>
              <a:t>4 </a:t>
            </a:r>
            <a:r>
              <a:rPr lang="en-GB" sz="4000" dirty="0"/>
              <a:t>Tanka </a:t>
            </a:r>
            <a:r>
              <a:rPr lang="en-GB" sz="4000" dirty="0" smtClean="0"/>
              <a:t>poems </a:t>
            </a:r>
            <a:r>
              <a:rPr lang="en-GB" sz="4000" dirty="0"/>
              <a:t>about </a:t>
            </a:r>
            <a:r>
              <a:rPr lang="en-GB" sz="4000" dirty="0" smtClean="0"/>
              <a:t>4 different things. </a:t>
            </a:r>
            <a:endParaRPr lang="en-GB" sz="4000" dirty="0"/>
          </a:p>
          <a:p>
            <a:pPr marL="0" indent="0">
              <a:buNone/>
            </a:pPr>
            <a:endParaRPr lang="en-GB" sz="4000" dirty="0"/>
          </a:p>
          <a:p>
            <a:r>
              <a:rPr lang="en-GB" sz="4000" dirty="0">
                <a:solidFill>
                  <a:srgbClr val="FF0000"/>
                </a:solidFill>
              </a:rPr>
              <a:t>Your aim is to write about a natural setting and not directly name it so </a:t>
            </a:r>
            <a:r>
              <a:rPr lang="en-GB" sz="4000" dirty="0" smtClean="0">
                <a:solidFill>
                  <a:srgbClr val="FF0000"/>
                </a:solidFill>
              </a:rPr>
              <a:t>I can</a:t>
            </a:r>
            <a:r>
              <a:rPr lang="en-GB" sz="4000" dirty="0" smtClean="0">
                <a:solidFill>
                  <a:srgbClr val="FF0000"/>
                </a:solidFill>
              </a:rPr>
              <a:t> </a:t>
            </a:r>
            <a:r>
              <a:rPr lang="en-GB" sz="4000" dirty="0">
                <a:solidFill>
                  <a:srgbClr val="FF0000"/>
                </a:solidFill>
              </a:rPr>
              <a:t>guess what you’re writing about.</a:t>
            </a:r>
          </a:p>
        </p:txBody>
      </p:sp>
    </p:spTree>
    <p:extLst>
      <p:ext uri="{BB962C8B-B14F-4D97-AF65-F5344CB8AC3E}">
        <p14:creationId xmlns:p14="http://schemas.microsoft.com/office/powerpoint/2010/main" val="479839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CF7B9-EC9E-42F9-8238-A914DDECA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9980" y="995855"/>
            <a:ext cx="4181474" cy="1227668"/>
          </a:xfrm>
        </p:spPr>
        <p:txBody>
          <a:bodyPr>
            <a:normAutofit/>
          </a:bodyPr>
          <a:lstStyle/>
          <a:p>
            <a:r>
              <a:rPr lang="en-GB" sz="5400" dirty="0"/>
              <a:t>Ideas:</a:t>
            </a:r>
          </a:p>
        </p:txBody>
      </p:sp>
      <p:pic>
        <p:nvPicPr>
          <p:cNvPr id="2050" name="Picture 2" descr="Image result for flowers garden">
            <a:extLst>
              <a:ext uri="{FF2B5EF4-FFF2-40B4-BE49-F238E27FC236}">
                <a16:creationId xmlns:a16="http://schemas.microsoft.com/office/drawing/2014/main" id="{F258EB27-F33A-4C26-9E2C-DA774CA49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723337"/>
            <a:ext cx="3695700" cy="230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river">
            <a:extLst>
              <a:ext uri="{FF2B5EF4-FFF2-40B4-BE49-F238E27FC236}">
                <a16:creationId xmlns:a16="http://schemas.microsoft.com/office/drawing/2014/main" id="{9007D1AF-B67C-4569-AEA8-45DFF1238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2" y="3566055"/>
            <a:ext cx="4619626" cy="230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mountains">
            <a:extLst>
              <a:ext uri="{FF2B5EF4-FFF2-40B4-BE49-F238E27FC236}">
                <a16:creationId xmlns:a16="http://schemas.microsoft.com/office/drawing/2014/main" id="{08FF02CB-A897-4320-9390-A6976463D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" y="3234797"/>
            <a:ext cx="5048250" cy="274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mountains">
            <a:extLst>
              <a:ext uri="{FF2B5EF4-FFF2-40B4-BE49-F238E27FC236}">
                <a16:creationId xmlns:a16="http://schemas.microsoft.com/office/drawing/2014/main" id="{44BD2973-25AA-494F-871E-8988C082D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474" y="723337"/>
            <a:ext cx="4619626" cy="230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7452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58</TotalTime>
  <Words>136</Words>
  <Application>Microsoft Office PowerPoint</Application>
  <PresentationFormat>Widescreen</PresentationFormat>
  <Paragraphs>22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Organic</vt:lpstr>
      <vt:lpstr>Tanka Poems</vt:lpstr>
      <vt:lpstr>Learning Objective:</vt:lpstr>
      <vt:lpstr>Tanka Poem</vt:lpstr>
      <vt:lpstr>Features of a Tanka poem</vt:lpstr>
      <vt:lpstr>Tanka poetry</vt:lpstr>
      <vt:lpstr>Use this image to create a Tanka poem about lava!</vt:lpstr>
      <vt:lpstr>Your Turn!</vt:lpstr>
      <vt:lpstr>Ideas: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Tanka Poems</dc:title>
  <dc:creator>Sarah Jackson</dc:creator>
  <cp:lastModifiedBy>Sarah Jackson</cp:lastModifiedBy>
  <cp:revision>10</cp:revision>
  <dcterms:created xsi:type="dcterms:W3CDTF">2018-04-11T14:40:40Z</dcterms:created>
  <dcterms:modified xsi:type="dcterms:W3CDTF">2020-07-08T09:50:27Z</dcterms:modified>
</cp:coreProperties>
</file>