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3" r:id="rId6"/>
    <p:sldId id="262" r:id="rId7"/>
    <p:sldId id="260" r:id="rId8"/>
    <p:sldId id="261"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3" d="100"/>
          <a:sy n="73" d="100"/>
        </p:scale>
        <p:origin x="1746"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CC8B76A-1516-490F-9C61-3955B2141BC2}"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1876514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C8B76A-1516-490F-9C61-3955B2141BC2}"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3276787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C8B76A-1516-490F-9C61-3955B2141BC2}"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3064626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CC8B76A-1516-490F-9C61-3955B2141BC2}"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2520419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CC8B76A-1516-490F-9C61-3955B2141BC2}" type="datetimeFigureOut">
              <a:rPr lang="en-GB" smtClean="0"/>
              <a:t>26/03/2020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852323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CC8B76A-1516-490F-9C61-3955B2141BC2}" type="datetimeFigureOut">
              <a:rPr lang="en-GB" smtClean="0"/>
              <a:t>26/03/2020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657359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C8B76A-1516-490F-9C61-3955B2141BC2}" type="datetimeFigureOut">
              <a:rPr lang="en-GB" smtClean="0"/>
              <a:t>26/03/2020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2617366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C8B76A-1516-490F-9C61-3955B2141BC2}"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1230503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C8B76A-1516-490F-9C61-3955B2141BC2}" type="datetimeFigureOut">
              <a:rPr lang="en-GB" smtClean="0"/>
              <a:t>26/03/2020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4078109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C8B76A-1516-490F-9C61-3955B2141BC2}"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1870110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C8B76A-1516-490F-9C61-3955B2141BC2}" type="datetimeFigureOut">
              <a:rPr lang="en-GB" smtClean="0"/>
              <a:t>26/03/2020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4679B2-79AF-4062-8DD8-DD7B46DF2127}" type="slidenum">
              <a:rPr lang="en-GB" smtClean="0"/>
              <a:t>‹#›</a:t>
            </a:fld>
            <a:endParaRPr lang="en-GB"/>
          </a:p>
        </p:txBody>
      </p:sp>
    </p:spTree>
    <p:extLst>
      <p:ext uri="{BB962C8B-B14F-4D97-AF65-F5344CB8AC3E}">
        <p14:creationId xmlns:p14="http://schemas.microsoft.com/office/powerpoint/2010/main" val="3554943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82"/>
            </a:gs>
            <a:gs pos="30000">
              <a:srgbClr val="66008F"/>
            </a:gs>
            <a:gs pos="64999">
              <a:srgbClr val="BA0066"/>
            </a:gs>
            <a:gs pos="82000">
              <a:srgbClr val="FF0000"/>
            </a:gs>
            <a:gs pos="100000">
              <a:srgbClr val="FF8200"/>
            </a:gs>
          </a:gsLst>
          <a:lin ang="27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C8B76A-1516-490F-9C61-3955B2141BC2}" type="datetimeFigureOut">
              <a:rPr lang="en-GB" smtClean="0"/>
              <a:t>26/03/2020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4679B2-79AF-4062-8DD8-DD7B46DF2127}" type="slidenum">
              <a:rPr lang="en-GB" smtClean="0"/>
              <a:t>‹#›</a:t>
            </a:fld>
            <a:endParaRPr lang="en-GB"/>
          </a:p>
        </p:txBody>
      </p:sp>
    </p:spTree>
    <p:extLst>
      <p:ext uri="{BB962C8B-B14F-4D97-AF65-F5344CB8AC3E}">
        <p14:creationId xmlns:p14="http://schemas.microsoft.com/office/powerpoint/2010/main" val="1184801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39999">
              <a:srgbClr val="0A128C"/>
            </a:gs>
            <a:gs pos="70000">
              <a:srgbClr val="181CC7"/>
            </a:gs>
            <a:gs pos="88000">
              <a:srgbClr val="7005D4"/>
            </a:gs>
            <a:gs pos="100000">
              <a:srgbClr val="8C3D91"/>
            </a:gs>
          </a:gsLst>
          <a:lin ang="27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accent6">
                    <a:lumMod val="75000"/>
                  </a:schemeClr>
                </a:solidFill>
              </a:rPr>
              <a:t>Egyptians</a:t>
            </a:r>
            <a:r>
              <a:rPr lang="en-GB" dirty="0" smtClean="0"/>
              <a:t> </a:t>
            </a:r>
            <a:endParaRPr lang="en-GB" dirty="0"/>
          </a:p>
        </p:txBody>
      </p:sp>
      <p:sp>
        <p:nvSpPr>
          <p:cNvPr id="3" name="Subtitle 2"/>
          <p:cNvSpPr>
            <a:spLocks noGrp="1"/>
          </p:cNvSpPr>
          <p:nvPr>
            <p:ph type="subTitle" idx="1"/>
          </p:nvPr>
        </p:nvSpPr>
        <p:spPr/>
        <p:txBody>
          <a:bodyPr/>
          <a:lstStyle/>
          <a:p>
            <a:r>
              <a:rPr lang="en-GB" dirty="0" smtClean="0">
                <a:solidFill>
                  <a:schemeClr val="accent6">
                    <a:lumMod val="75000"/>
                  </a:schemeClr>
                </a:solidFill>
              </a:rPr>
              <a:t>By Matilda and Noah </a:t>
            </a:r>
            <a:endParaRPr lang="en-GB" dirty="0">
              <a:solidFill>
                <a:schemeClr val="accent6">
                  <a:lumMod val="75000"/>
                </a:schemeClr>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25144"/>
            <a:ext cx="9119574" cy="22421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203848" cy="2852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1"/>
            <a:ext cx="3179422"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7030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arn(inVertical)">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wheel(1)">
                                      <p:cBhvr>
                                        <p:cTn id="12" dur="2000"/>
                                        <p:tgtEl>
                                          <p:spTgt spid="61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fade">
                                      <p:cBhvr>
                                        <p:cTn id="17" dur="500"/>
                                        <p:tgtEl>
                                          <p:spTgt spid="614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27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2">
                    <a:lumMod val="60000"/>
                    <a:lumOff val="40000"/>
                  </a:schemeClr>
                </a:solidFill>
              </a:rPr>
              <a:t>Egyptian transport</a:t>
            </a:r>
            <a:endParaRPr lang="en-GB" dirty="0">
              <a:solidFill>
                <a:schemeClr val="accent2">
                  <a:lumMod val="60000"/>
                  <a:lumOff val="40000"/>
                </a:schemeClr>
              </a:solidFill>
            </a:endParaRPr>
          </a:p>
        </p:txBody>
      </p:sp>
      <p:sp>
        <p:nvSpPr>
          <p:cNvPr id="3" name="Content Placeholder 2"/>
          <p:cNvSpPr>
            <a:spLocks noGrp="1"/>
          </p:cNvSpPr>
          <p:nvPr>
            <p:ph idx="1"/>
          </p:nvPr>
        </p:nvSpPr>
        <p:spPr/>
        <p:txBody>
          <a:bodyPr/>
          <a:lstStyle/>
          <a:p>
            <a:pPr algn="ctr">
              <a:buFont typeface="Wingdings" panose="05000000000000000000" pitchFamily="2" charset="2"/>
              <a:buChar char="§"/>
            </a:pPr>
            <a:r>
              <a:rPr lang="en-GB" dirty="0" smtClean="0">
                <a:solidFill>
                  <a:schemeClr val="accent2">
                    <a:lumMod val="60000"/>
                    <a:lumOff val="40000"/>
                  </a:schemeClr>
                </a:solidFill>
                <a:latin typeface="Bahnschrift SemiLight Condensed" panose="020B0502040204020203" pitchFamily="34" charset="0"/>
              </a:rPr>
              <a:t>Did you know Ancient Egyptians would travel on donkeys, by boat and by foot</a:t>
            </a:r>
          </a:p>
          <a:p>
            <a:pPr algn="ctr">
              <a:buFont typeface="Wingdings" panose="05000000000000000000" pitchFamily="2" charset="2"/>
              <a:buChar char="§"/>
            </a:pPr>
            <a:r>
              <a:rPr lang="en-GB" dirty="0" smtClean="0">
                <a:solidFill>
                  <a:schemeClr val="accent2">
                    <a:lumMod val="60000"/>
                    <a:lumOff val="40000"/>
                  </a:schemeClr>
                </a:solidFill>
                <a:latin typeface="Bahnschrift SemiLight Condensed" panose="020B0502040204020203" pitchFamily="34" charset="0"/>
              </a:rPr>
              <a:t>Kings would cruise on the River 	Nile in customised boats   </a:t>
            </a:r>
            <a:endParaRPr lang="en-GB" dirty="0">
              <a:solidFill>
                <a:schemeClr val="accent2">
                  <a:lumMod val="60000"/>
                  <a:lumOff val="40000"/>
                </a:schemeClr>
              </a:solidFill>
              <a:latin typeface="Bahnschrift SemiLight Condensed" panose="020B0502040204020203"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199" y="4077072"/>
            <a:ext cx="2628900"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9099" y="4077071"/>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8474" y="4110408"/>
            <a:ext cx="272415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745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circle(in)">
                                      <p:cBhvr>
                                        <p:cTn id="7" dur="2000"/>
                                        <p:tgtEl>
                                          <p:spTgt spid="102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Effect transition="in" filter="wheel(1)">
                                      <p:cBhvr>
                                        <p:cTn id="19" dur="2000"/>
                                        <p:tgtEl>
                                          <p:spTgt spid="1028"/>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heel(1)">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rgbClr val="E6DCAC"/>
            </a:gs>
            <a:gs pos="12000">
              <a:srgbClr val="E6D78A"/>
            </a:gs>
            <a:gs pos="22000">
              <a:srgbClr val="C7AC4C"/>
            </a:gs>
            <a:gs pos="45000">
              <a:srgbClr val="E6D78A"/>
            </a:gs>
            <a:gs pos="77000">
              <a:srgbClr val="C7AC4C"/>
            </a:gs>
            <a:gs pos="100000">
              <a:srgbClr val="E6DCAC"/>
            </a:gs>
          </a:gsLst>
          <a:lin ang="27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2">
                    <a:lumMod val="75000"/>
                  </a:schemeClr>
                </a:solidFill>
              </a:rPr>
              <a:t>Famous figures</a:t>
            </a:r>
            <a:endParaRPr lang="en-GB" dirty="0">
              <a:solidFill>
                <a:schemeClr val="bg2">
                  <a:lumMod val="75000"/>
                </a:schemeClr>
              </a:solidFill>
            </a:endParaRPr>
          </a:p>
        </p:txBody>
      </p:sp>
      <p:sp>
        <p:nvSpPr>
          <p:cNvPr id="3" name="Content Placeholder 2"/>
          <p:cNvSpPr>
            <a:spLocks noGrp="1"/>
          </p:cNvSpPr>
          <p:nvPr>
            <p:ph idx="1"/>
          </p:nvPr>
        </p:nvSpPr>
        <p:spPr/>
        <p:txBody>
          <a:bodyPr/>
          <a:lstStyle/>
          <a:p>
            <a:r>
              <a:rPr lang="en-GB" dirty="0" smtClean="0">
                <a:solidFill>
                  <a:schemeClr val="bg2">
                    <a:lumMod val="75000"/>
                  </a:schemeClr>
                </a:solidFill>
              </a:rPr>
              <a:t>There are many famous figures such as Cleopatra, King Tut, Nefiti and Horus </a:t>
            </a:r>
          </a:p>
          <a:p>
            <a:pPr marL="0" indent="0">
              <a:buNone/>
            </a:pPr>
            <a:r>
              <a:rPr lang="en-GB" dirty="0" smtClean="0">
                <a:solidFill>
                  <a:schemeClr val="bg2">
                    <a:lumMod val="75000"/>
                  </a:schemeClr>
                </a:solidFill>
              </a:rPr>
              <a:t> </a:t>
            </a:r>
            <a:endParaRPr lang="en-GB" dirty="0">
              <a:solidFill>
                <a:schemeClr val="bg2">
                  <a:lumMod val="75000"/>
                </a:scheme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63" y="3438723"/>
            <a:ext cx="1651845" cy="29310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1508" y="3438723"/>
            <a:ext cx="2209800" cy="29310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1308" y="3438723"/>
            <a:ext cx="2466975" cy="2974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4567" y="3438723"/>
            <a:ext cx="2651929" cy="2974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3621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 calcmode="lin" valueType="num">
                                      <p:cBhvr additive="base">
                                        <p:cTn id="12" dur="500" fill="hold"/>
                                        <p:tgtEl>
                                          <p:spTgt spid="2051"/>
                                        </p:tgtEl>
                                        <p:attrNameLst>
                                          <p:attrName>ppt_x</p:attrName>
                                        </p:attrNameLst>
                                      </p:cBhvr>
                                      <p:tavLst>
                                        <p:tav tm="0">
                                          <p:val>
                                            <p:strVal val="#ppt_x"/>
                                          </p:val>
                                        </p:tav>
                                        <p:tav tm="100000">
                                          <p:val>
                                            <p:strVal val="#ppt_x"/>
                                          </p:val>
                                        </p:tav>
                                      </p:tavLst>
                                    </p:anim>
                                    <p:anim calcmode="lin" valueType="num">
                                      <p:cBhvr additive="base">
                                        <p:cTn id="13"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barn(inVertical)">
                                      <p:cBhvr>
                                        <p:cTn id="18" dur="5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2052"/>
                                        </p:tgtEl>
                                        <p:attrNameLst>
                                          <p:attrName>style.visibility</p:attrName>
                                        </p:attrNameLst>
                                      </p:cBhvr>
                                      <p:to>
                                        <p:strVal val="visible"/>
                                      </p:to>
                                    </p:set>
                                    <p:animEffect transition="in" filter="wheel(1)">
                                      <p:cBhvr>
                                        <p:cTn id="23" dur="2000"/>
                                        <p:tgtEl>
                                          <p:spTgt spid="2052"/>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2053"/>
                                        </p:tgtEl>
                                        <p:attrNameLst>
                                          <p:attrName>style.visibility</p:attrName>
                                        </p:attrNameLst>
                                      </p:cBhvr>
                                      <p:to>
                                        <p:strVal val="visible"/>
                                      </p:to>
                                    </p:set>
                                    <p:animEffect transition="in" filter="circle(in)">
                                      <p:cBhvr>
                                        <p:cTn id="28" dur="2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B0F0"/>
                </a:solidFill>
              </a:rPr>
              <a:t>Mummification</a:t>
            </a:r>
            <a:endParaRPr lang="en-GB" dirty="0">
              <a:solidFill>
                <a:srgbClr val="00B0F0"/>
              </a:solidFill>
            </a:endParaRPr>
          </a:p>
        </p:txBody>
      </p:sp>
      <p:sp>
        <p:nvSpPr>
          <p:cNvPr id="3" name="Content Placeholder 2"/>
          <p:cNvSpPr>
            <a:spLocks noGrp="1"/>
          </p:cNvSpPr>
          <p:nvPr>
            <p:ph idx="1"/>
          </p:nvPr>
        </p:nvSpPr>
        <p:spPr/>
        <p:txBody>
          <a:bodyPr/>
          <a:lstStyle/>
          <a:p>
            <a:r>
              <a:rPr lang="en-GB" dirty="0" smtClean="0">
                <a:solidFill>
                  <a:srgbClr val="00B0F0"/>
                </a:solidFill>
              </a:rPr>
              <a:t>Did you know mummification took hours to do</a:t>
            </a:r>
          </a:p>
          <a:p>
            <a:r>
              <a:rPr lang="en-GB" dirty="0" smtClean="0">
                <a:solidFill>
                  <a:srgbClr val="00B0F0"/>
                </a:solidFill>
              </a:rPr>
              <a:t>People called embalmers would mummify the dead body</a:t>
            </a:r>
            <a:endParaRPr lang="en-GB" dirty="0">
              <a:solidFill>
                <a:srgbClr val="00B0F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 y="3356992"/>
            <a:ext cx="3841157" cy="3501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3356992"/>
            <a:ext cx="5292080" cy="3515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0568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075"/>
                                        </p:tgtEl>
                                        <p:attrNameLst>
                                          <p:attrName>style.visibility</p:attrName>
                                        </p:attrNameLst>
                                      </p:cBhvr>
                                      <p:to>
                                        <p:strVal val="visible"/>
                                      </p:to>
                                    </p:set>
                                    <p:animEffect transition="in" filter="wheel(1)">
                                      <p:cBhvr>
                                        <p:cTn id="14" dur="2000"/>
                                        <p:tgtEl>
                                          <p:spTgt spid="3075"/>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mummify a body</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Firstly, rinse the body in water , salt and wine.</a:t>
            </a:r>
          </a:p>
          <a:p>
            <a:r>
              <a:rPr lang="en-GB" dirty="0" smtClean="0"/>
              <a:t> Then, remove all of the organs excepted the heart because it would make the pharaoh happy in the afterlife.</a:t>
            </a:r>
            <a:endParaRPr lang="en-GB" dirty="0"/>
          </a:p>
          <a:p>
            <a:r>
              <a:rPr lang="en-GB" dirty="0" smtClean="0"/>
              <a:t>Next, </a:t>
            </a:r>
            <a:r>
              <a:rPr lang="en-GB" dirty="0" smtClean="0"/>
              <a:t>place the organs in canopic jars and pull the brain out of the </a:t>
            </a:r>
            <a:r>
              <a:rPr lang="en-GB" dirty="0" smtClean="0"/>
              <a:t>nose </a:t>
            </a:r>
            <a:r>
              <a:rPr lang="en-GB" dirty="0" smtClean="0"/>
              <a:t>.</a:t>
            </a:r>
          </a:p>
          <a:p>
            <a:r>
              <a:rPr lang="en-GB" dirty="0" smtClean="0"/>
              <a:t>To pull the brain </a:t>
            </a:r>
            <a:r>
              <a:rPr lang="en-GB" dirty="0" smtClean="0"/>
              <a:t>out, </a:t>
            </a:r>
            <a:r>
              <a:rPr lang="en-GB" dirty="0" smtClean="0"/>
              <a:t>get a long hook and </a:t>
            </a:r>
            <a:r>
              <a:rPr lang="en-GB" dirty="0" smtClean="0"/>
              <a:t>stir it in to mush</a:t>
            </a:r>
            <a:r>
              <a:rPr lang="en-GB" dirty="0" smtClean="0"/>
              <a:t>.</a:t>
            </a:r>
            <a:endParaRPr lang="en-GB" dirty="0" smtClean="0"/>
          </a:p>
          <a:p>
            <a:r>
              <a:rPr lang="en-GB" dirty="0" smtClean="0"/>
              <a:t>After, </a:t>
            </a:r>
            <a:r>
              <a:rPr lang="en-GB" dirty="0" smtClean="0"/>
              <a:t>they put the body in a bath of salt and </a:t>
            </a:r>
            <a:r>
              <a:rPr lang="en-GB" dirty="0" smtClean="0"/>
              <a:t>leave </a:t>
            </a:r>
            <a:r>
              <a:rPr lang="en-GB" dirty="0" smtClean="0"/>
              <a:t>it for 40 days .</a:t>
            </a:r>
          </a:p>
          <a:p>
            <a:r>
              <a:rPr lang="en-GB" dirty="0" smtClean="0"/>
              <a:t>Then</a:t>
            </a:r>
            <a:r>
              <a:rPr lang="en-GB" dirty="0" smtClean="0"/>
              <a:t>, they </a:t>
            </a:r>
            <a:r>
              <a:rPr lang="en-GB" dirty="0" smtClean="0"/>
              <a:t>put oil on the body to make it elastic.</a:t>
            </a:r>
          </a:p>
          <a:p>
            <a:r>
              <a:rPr lang="en-GB" dirty="0" smtClean="0"/>
              <a:t>Afterwards , </a:t>
            </a:r>
            <a:r>
              <a:rPr lang="en-GB" dirty="0" smtClean="0"/>
              <a:t>they carefully </a:t>
            </a:r>
            <a:r>
              <a:rPr lang="en-GB" dirty="0" smtClean="0"/>
              <a:t>wrap the body up with linen bandages.  </a:t>
            </a:r>
          </a:p>
          <a:p>
            <a:r>
              <a:rPr lang="en-GB" dirty="0" smtClean="0"/>
              <a:t>Next, </a:t>
            </a:r>
            <a:r>
              <a:rPr lang="en-GB" dirty="0" smtClean="0"/>
              <a:t>they put </a:t>
            </a:r>
            <a:r>
              <a:rPr lang="en-GB" dirty="0" smtClean="0"/>
              <a:t>amulets in between the layers of linen.</a:t>
            </a:r>
          </a:p>
          <a:p>
            <a:endParaRPr lang="en-GB" dirty="0"/>
          </a:p>
        </p:txBody>
      </p:sp>
    </p:spTree>
    <p:extLst>
      <p:ext uri="{BB962C8B-B14F-4D97-AF65-F5344CB8AC3E}">
        <p14:creationId xmlns:p14="http://schemas.microsoft.com/office/powerpoint/2010/main" val="3280354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alpha val="9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rPr>
              <a:t>Canopic jars</a:t>
            </a:r>
            <a:endParaRPr lang="en-GB" dirty="0">
              <a:solidFill>
                <a:srgbClr val="002060"/>
              </a:solidFill>
            </a:endParaRPr>
          </a:p>
        </p:txBody>
      </p:sp>
      <p:sp>
        <p:nvSpPr>
          <p:cNvPr id="3" name="Content Placeholder 2"/>
          <p:cNvSpPr>
            <a:spLocks noGrp="1"/>
          </p:cNvSpPr>
          <p:nvPr>
            <p:ph idx="1"/>
          </p:nvPr>
        </p:nvSpPr>
        <p:spPr/>
        <p:txBody>
          <a:bodyPr/>
          <a:lstStyle/>
          <a:p>
            <a:r>
              <a:rPr lang="en-GB" dirty="0" smtClean="0">
                <a:solidFill>
                  <a:srgbClr val="002060"/>
                </a:solidFill>
              </a:rPr>
              <a:t>Did</a:t>
            </a:r>
            <a:r>
              <a:rPr lang="en-GB" dirty="0" smtClean="0"/>
              <a:t> </a:t>
            </a:r>
            <a:r>
              <a:rPr lang="en-GB" dirty="0" smtClean="0">
                <a:solidFill>
                  <a:srgbClr val="002060"/>
                </a:solidFill>
              </a:rPr>
              <a:t>you know there were 4 canopic jars which were called IMESTY HAPY DUAMUTEF and QEBEHSENUEF. These were used to keep organs  well protected. Did you know  they would not take the heart out as they believed they needed a heart for a good and happy afterlife </a:t>
            </a:r>
            <a:endParaRPr lang="en-GB" dirty="0">
              <a:solidFill>
                <a:srgbClr val="00206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608213"/>
            <a:ext cx="6705999" cy="22048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1707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27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Egyptian gods and goddesses</a:t>
            </a:r>
            <a:endParaRPr lang="en-GB" dirty="0">
              <a:solidFill>
                <a:srgbClr val="FFFF00"/>
              </a:solidFill>
            </a:endParaRPr>
          </a:p>
        </p:txBody>
      </p:sp>
      <p:sp>
        <p:nvSpPr>
          <p:cNvPr id="3" name="Content Placeholder 2"/>
          <p:cNvSpPr>
            <a:spLocks noGrp="1"/>
          </p:cNvSpPr>
          <p:nvPr>
            <p:ph idx="1"/>
          </p:nvPr>
        </p:nvSpPr>
        <p:spPr/>
        <p:txBody>
          <a:bodyPr/>
          <a:lstStyle/>
          <a:p>
            <a:r>
              <a:rPr lang="en-GB" dirty="0" smtClean="0">
                <a:solidFill>
                  <a:srgbClr val="FFFF00"/>
                </a:solidFill>
                <a:latin typeface="Bahnschrift Condensed" panose="020B0502040204020203" pitchFamily="34" charset="0"/>
              </a:rPr>
              <a:t>Egyptians believed in many gods and got to pick who they worshipped </a:t>
            </a:r>
          </a:p>
          <a:p>
            <a:r>
              <a:rPr lang="en-GB" dirty="0" smtClean="0">
                <a:solidFill>
                  <a:srgbClr val="FFFF00"/>
                </a:solidFill>
                <a:latin typeface="Bahnschrift Condensed" panose="020B0502040204020203" pitchFamily="34" charset="0"/>
              </a:rPr>
              <a:t>When a king died they would become a god</a:t>
            </a:r>
            <a:r>
              <a:rPr lang="en-GB" dirty="0" smtClean="0">
                <a:solidFill>
                  <a:srgbClr val="FFFF00"/>
                </a:solidFill>
              </a:rPr>
              <a:t> </a:t>
            </a:r>
            <a:endParaRPr lang="en-GB" dirty="0">
              <a:solidFill>
                <a:srgbClr val="FFFF00"/>
              </a:solidFill>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01008"/>
            <a:ext cx="9157855" cy="34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220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5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1)">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2700000" scaled="0"/>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70" y="260648"/>
            <a:ext cx="8229600" cy="1008112"/>
          </a:xfrm>
        </p:spPr>
        <p:txBody>
          <a:bodyPr/>
          <a:lstStyle/>
          <a:p>
            <a:r>
              <a:rPr lang="en-GB" dirty="0" smtClean="0">
                <a:solidFill>
                  <a:schemeClr val="accent3">
                    <a:lumMod val="75000"/>
                  </a:schemeClr>
                </a:solidFill>
              </a:rPr>
              <a:t>River </a:t>
            </a:r>
            <a:r>
              <a:rPr lang="en-GB" dirty="0">
                <a:solidFill>
                  <a:schemeClr val="accent3">
                    <a:lumMod val="75000"/>
                  </a:schemeClr>
                </a:solidFill>
              </a:rPr>
              <a:t>N</a:t>
            </a:r>
            <a:r>
              <a:rPr lang="en-GB" dirty="0" smtClean="0">
                <a:solidFill>
                  <a:schemeClr val="accent3">
                    <a:lumMod val="75000"/>
                  </a:schemeClr>
                </a:solidFill>
              </a:rPr>
              <a:t>ile  </a:t>
            </a:r>
            <a:endParaRPr lang="en-GB" dirty="0">
              <a:solidFill>
                <a:schemeClr val="accent3">
                  <a:lumMod val="75000"/>
                </a:schemeClr>
              </a:solidFill>
            </a:endParaRPr>
          </a:p>
        </p:txBody>
      </p:sp>
      <p:sp>
        <p:nvSpPr>
          <p:cNvPr id="4" name="Content Placeholder 3"/>
          <p:cNvSpPr>
            <a:spLocks noGrp="1"/>
          </p:cNvSpPr>
          <p:nvPr>
            <p:ph idx="1"/>
          </p:nvPr>
        </p:nvSpPr>
        <p:spPr/>
        <p:txBody>
          <a:bodyPr/>
          <a:lstStyle/>
          <a:p>
            <a:r>
              <a:rPr lang="en-GB" dirty="0" smtClean="0">
                <a:solidFill>
                  <a:schemeClr val="bg2">
                    <a:lumMod val="50000"/>
                  </a:schemeClr>
                </a:solidFill>
              </a:rPr>
              <a:t>Did you know the River Nile was used for many things, for example Egyptians and animals could drink the water </a:t>
            </a:r>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288" y="3573016"/>
            <a:ext cx="7416823" cy="28332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295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xit" presetSubtype="0" fill="hold" grpId="0" nodeType="clickEffect">
                                  <p:stCondLst>
                                    <p:cond delay="0"/>
                                  </p:stCondLst>
                                  <p:childTnLst>
                                    <p:animEffect transition="out" filter="fade">
                                      <p:cBhvr>
                                        <p:cTn id="11" dur="2000"/>
                                        <p:tgtEl>
                                          <p:spTgt spid="2"/>
                                        </p:tgtEl>
                                      </p:cBhvr>
                                    </p:animEffect>
                                    <p:anim calcmode="lin" valueType="num">
                                      <p:cBhvr>
                                        <p:cTn id="12"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2000"/>
                                        <p:tgtEl>
                                          <p:spTgt spid="2"/>
                                        </p:tgtEl>
                                        <p:attrNameLst>
                                          <p:attrName>ppt_h</p:attrName>
                                        </p:attrNameLst>
                                      </p:cBhvr>
                                      <p:tavLst>
                                        <p:tav tm="0">
                                          <p:val>
                                            <p:strVal val="ppt_h"/>
                                          </p:val>
                                        </p:tav>
                                        <p:tav tm="100000">
                                          <p:val>
                                            <p:strVal val="ppt_h"/>
                                          </p:val>
                                        </p:tav>
                                      </p:tavLst>
                                    </p:anim>
                                    <p:set>
                                      <p:cBhvr>
                                        <p:cTn id="14" dur="1" fill="hold">
                                          <p:stCondLst>
                                            <p:cond delay="1999"/>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wheel(1)">
                                      <p:cBhvr>
                                        <p:cTn id="19"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TotalTime>
  <Words>290</Words>
  <Application>Microsoft Office PowerPoint</Application>
  <PresentationFormat>On-screen Show (4:3)</PresentationFormat>
  <Paragraphs>27</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Bahnschrift Condensed</vt:lpstr>
      <vt:lpstr>Bahnschrift SemiLight Condensed</vt:lpstr>
      <vt:lpstr>Calibri</vt:lpstr>
      <vt:lpstr>Wingdings</vt:lpstr>
      <vt:lpstr>Office Theme</vt:lpstr>
      <vt:lpstr>Egyptians </vt:lpstr>
      <vt:lpstr>Egyptian transport</vt:lpstr>
      <vt:lpstr>Famous figures</vt:lpstr>
      <vt:lpstr>Mummification</vt:lpstr>
      <vt:lpstr>How to mummify a body</vt:lpstr>
      <vt:lpstr>Canopic jars</vt:lpstr>
      <vt:lpstr>Egyptian gods and goddesses</vt:lpstr>
      <vt:lpstr>River Nile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Egyptians</dc:title>
  <dc:creator>Byland</dc:creator>
  <cp:lastModifiedBy>Sarah Liptrot</cp:lastModifiedBy>
  <cp:revision>18</cp:revision>
  <dcterms:created xsi:type="dcterms:W3CDTF">2020-03-26T09:20:24Z</dcterms:created>
  <dcterms:modified xsi:type="dcterms:W3CDTF">2020-03-26T13:07:27Z</dcterms:modified>
</cp:coreProperties>
</file>