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62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EEFF24-A31E-437C-9D7A-6F84323882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79507831-6AC9-409C-A514-142789AA13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281E17C5-B2A4-4A23-BF2A-4FD76AA07D9C}"/>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D45702B7-AD7C-4FDA-B679-EA8837CCC6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3333077-602F-4881-99F0-6A1B91C664C2}"/>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766623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B27AE1-ADE5-4072-8A16-D9F8150E03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FA9879C6-966E-4A64-8370-97C47F5788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059233F-CB4A-4051-97D7-73232D4405EF}"/>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511695A3-0B22-4EBA-B3EB-11F002D5AA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76A1545-2A9B-4CA6-97CC-892BB8CFA1A8}"/>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87272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8B4034-1CB9-4E8C-9077-B141FD1742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2BEFD6D-A50A-413D-884B-8341F0B30B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FEC40617-7004-43E6-B65C-AD88DA01CCBD}"/>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97351E34-3798-4B6F-A004-DE93C9B4A4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662B2C3-E18C-4F7D-BD67-40018DA08852}"/>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062945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6AC60F-DFE8-492D-B838-E78E44343E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E2CBF91-298A-4DB5-8B6F-E7CEE78C91E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A1EC2984-F01D-4114-AE10-19853F68FD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F308DD39-B05F-478A-8346-EFCF7FDAEE19}"/>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6" name="Footer Placeholder 5">
            <a:extLst>
              <a:ext uri="{FF2B5EF4-FFF2-40B4-BE49-F238E27FC236}">
                <a16:creationId xmlns:a16="http://schemas.microsoft.com/office/drawing/2014/main" xmlns="" id="{71E25D75-4159-4C6C-89BA-8DC4BB3B1C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25E4A99-E418-422B-85E3-646825A526EB}"/>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2612185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6907B5-BE66-4637-A959-DB9B032917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321525D-D410-43FC-840E-B690C5B9CE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B84C3B6-7752-4A46-95A2-76B16EF4F3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2FB62751-B276-4C3C-96F9-FFDEAC230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F21E1645-EFC4-401B-A69A-ABD04A9B6A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10A72CEF-EE70-46B3-8969-58D4278B017C}"/>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8" name="Footer Placeholder 7">
            <a:extLst>
              <a:ext uri="{FF2B5EF4-FFF2-40B4-BE49-F238E27FC236}">
                <a16:creationId xmlns:a16="http://schemas.microsoft.com/office/drawing/2014/main" xmlns="" id="{18AC8C1D-6BE5-4AAB-863F-633F0A6A7F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081B2FFB-A05E-466E-8D0A-5DE461F5B5EC}"/>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227150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6EFA82-5546-4942-8104-44788E56E70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25E94620-CD4A-4634-96B3-8CDDDA7251DC}"/>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4" name="Footer Placeholder 3">
            <a:extLst>
              <a:ext uri="{FF2B5EF4-FFF2-40B4-BE49-F238E27FC236}">
                <a16:creationId xmlns:a16="http://schemas.microsoft.com/office/drawing/2014/main" xmlns="" id="{85482A82-B794-4837-8058-E5959C4312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6F1DB86D-2C06-4CFC-AF60-6C1D10B951FD}"/>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641321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4B6ED31-3BE2-460C-BF21-1DFD7324D08D}"/>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3" name="Footer Placeholder 2">
            <a:extLst>
              <a:ext uri="{FF2B5EF4-FFF2-40B4-BE49-F238E27FC236}">
                <a16:creationId xmlns:a16="http://schemas.microsoft.com/office/drawing/2014/main" xmlns="" id="{3DFAEF86-522F-423F-AD5D-7FBC172FB3B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0D388032-F8EE-4752-9E61-7ED484E55761}"/>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64120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3CE569-F7D1-4E2A-B1B7-C59A9BF71C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CFC999A-881E-4590-B2F6-662F2B811A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E9266DA3-C6AE-4E38-81F2-722EF65F07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A14A5F3-8C24-493D-8FF2-687AE802A8E0}"/>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6" name="Footer Placeholder 5">
            <a:extLst>
              <a:ext uri="{FF2B5EF4-FFF2-40B4-BE49-F238E27FC236}">
                <a16:creationId xmlns:a16="http://schemas.microsoft.com/office/drawing/2014/main" xmlns="" id="{60C773AA-0661-4A69-8ED8-C08F85AC98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3A5FBFC-4378-4C55-A2C5-20B270CF7248}"/>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292848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00AEB0-BD46-44BC-9E94-C48D0468CC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7F05149F-E7AC-40AE-8741-1FB99A29B3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A784D674-7CC4-489A-834C-574FCE4E2C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54007B7-CDE1-4CFC-A61B-678E26E2122D}"/>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6" name="Footer Placeholder 5">
            <a:extLst>
              <a:ext uri="{FF2B5EF4-FFF2-40B4-BE49-F238E27FC236}">
                <a16:creationId xmlns:a16="http://schemas.microsoft.com/office/drawing/2014/main" xmlns="" id="{C55B3CB3-2A42-4223-8F68-CBCE76FF71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7D69E9B-CB5C-4790-80A7-41B5B726BC75}"/>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875292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C473F8-2E99-4239-9FE7-AABC201F088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5D025BB6-79EB-4C63-B31F-C7278F81F29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5865342-51B4-40E7-B554-00326FEBF355}"/>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7328D156-D712-4ADF-95B0-056E04A2E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C61688C-F2A4-4138-8B85-4B1A4F913C5D}"/>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433080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ECAE4B6-028B-47C5-A12F-55B766EDC8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EC2E3F5-1243-4828-8B16-7943721DDD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D7A318C-FF66-41D4-995A-1A8850F24F98}"/>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96326771-99F5-442B-8504-A3CE15B48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6FCE7AA-E263-4E12-91C5-259989D4BD00}"/>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55885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2B5E47D-3E78-445E-90E4-9593241E47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6CBE785E-E905-417F-9572-1111F86EBD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A4EC551-4C69-40CD-B578-53B4147F26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62DAC1E4-51D8-4BD5-ADB1-1574528D8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37DD0F17-E63F-4D20-A7DA-12495BE991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136585-3245-46F4-8858-936190C22EC9}" type="slidenum">
              <a:rPr lang="en-GB" smtClean="0"/>
              <a:t>‹#›</a:t>
            </a:fld>
            <a:endParaRPr lang="en-GB"/>
          </a:p>
        </p:txBody>
      </p:sp>
    </p:spTree>
    <p:extLst>
      <p:ext uri="{BB962C8B-B14F-4D97-AF65-F5344CB8AC3E}">
        <p14:creationId xmlns:p14="http://schemas.microsoft.com/office/powerpoint/2010/main" val="23335422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0AFBEF-0FD6-45D2-92CF-60BE42376EFF}"/>
              </a:ext>
            </a:extLst>
          </p:cNvPr>
          <p:cNvSpPr>
            <a:spLocks noGrp="1"/>
          </p:cNvSpPr>
          <p:nvPr>
            <p:ph type="ctrTitle"/>
          </p:nvPr>
        </p:nvSpPr>
        <p:spPr>
          <a:xfrm>
            <a:off x="1524000" y="935502"/>
            <a:ext cx="9144000" cy="1383770"/>
          </a:xfrm>
        </p:spPr>
        <p:txBody>
          <a:bodyPr>
            <a:normAutofit/>
          </a:bodyPr>
          <a:lstStyle/>
          <a:p>
            <a:r>
              <a:rPr lang="en-GB" dirty="0" smtClean="0"/>
              <a:t>Autobiographies</a:t>
            </a:r>
            <a:endParaRPr lang="en-GB" dirty="0"/>
          </a:p>
        </p:txBody>
      </p:sp>
      <p:sp>
        <p:nvSpPr>
          <p:cNvPr id="3" name="Subtitle 2">
            <a:extLst>
              <a:ext uri="{FF2B5EF4-FFF2-40B4-BE49-F238E27FC236}">
                <a16:creationId xmlns:a16="http://schemas.microsoft.com/office/drawing/2014/main" xmlns="" id="{6C920E87-1B6F-4452-908C-AF22E0BE9ED9}"/>
              </a:ext>
            </a:extLst>
          </p:cNvPr>
          <p:cNvSpPr>
            <a:spLocks noGrp="1"/>
          </p:cNvSpPr>
          <p:nvPr>
            <p:ph type="subTitle" idx="1"/>
          </p:nvPr>
        </p:nvSpPr>
        <p:spPr>
          <a:xfrm>
            <a:off x="540327" y="2405575"/>
            <a:ext cx="10972799" cy="4161480"/>
          </a:xfrm>
        </p:spPr>
        <p:txBody>
          <a:bodyPr>
            <a:normAutofit/>
          </a:bodyPr>
          <a:lstStyle/>
          <a:p>
            <a:endParaRPr lang="en-GB" dirty="0"/>
          </a:p>
          <a:p>
            <a:r>
              <a:rPr lang="en-GB" dirty="0" smtClean="0"/>
              <a:t>Have a look at the example autobiography and try to identify the features that have been used. You might want to use different coloured highlighters or labels, but it is up to you to choose how you would like to do it.</a:t>
            </a:r>
          </a:p>
          <a:p>
            <a:endParaRPr lang="en-GB" dirty="0"/>
          </a:p>
          <a:p>
            <a:r>
              <a:rPr lang="en-GB" dirty="0" smtClean="0"/>
              <a:t>Use the checklist to help you find out what should have been incl</a:t>
            </a:r>
            <a:r>
              <a:rPr lang="en-GB" dirty="0" smtClean="0"/>
              <a:t>uded.</a:t>
            </a:r>
          </a:p>
          <a:p>
            <a:endParaRPr lang="en-GB"/>
          </a:p>
          <a:p>
            <a:endParaRPr lang="en-GB" dirty="0"/>
          </a:p>
        </p:txBody>
      </p:sp>
    </p:spTree>
    <p:extLst>
      <p:ext uri="{BB962C8B-B14F-4D97-AF65-F5344CB8AC3E}">
        <p14:creationId xmlns:p14="http://schemas.microsoft.com/office/powerpoint/2010/main" val="22941244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TotalTime>
  <Words>60</Words>
  <Application>Microsoft Office PowerPoint</Application>
  <PresentationFormat>Custom</PresentationFormat>
  <Paragraphs>5</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Autobiographies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 biography?</dc:title>
  <dc:creator>Sarah</dc:creator>
  <cp:lastModifiedBy>Sarah Liptrot</cp:lastModifiedBy>
  <cp:revision>33</cp:revision>
  <dcterms:created xsi:type="dcterms:W3CDTF">2020-05-30T16:58:22Z</dcterms:created>
  <dcterms:modified xsi:type="dcterms:W3CDTF">2020-06-26T12:53:15Z</dcterms:modified>
</cp:coreProperties>
</file>