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90" d="100"/>
          <a:sy n="90" d="100"/>
        </p:scale>
        <p:origin x="57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2E0BC1F1-30D3-403F-A80B-A4D11C34BEEA}"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CCF09D-9402-4918-BA54-A08916EB7C79}"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69385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0BC1F1-30D3-403F-A80B-A4D11C34BEEA}"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CCF09D-9402-4918-BA54-A08916EB7C79}" type="slidenum">
              <a:rPr lang="en-GB" smtClean="0"/>
              <a:t>‹#›</a:t>
            </a:fld>
            <a:endParaRPr lang="en-GB"/>
          </a:p>
        </p:txBody>
      </p:sp>
    </p:spTree>
    <p:extLst>
      <p:ext uri="{BB962C8B-B14F-4D97-AF65-F5344CB8AC3E}">
        <p14:creationId xmlns:p14="http://schemas.microsoft.com/office/powerpoint/2010/main" val="17136825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0BC1F1-30D3-403F-A80B-A4D11C34BEEA}"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CCF09D-9402-4918-BA54-A08916EB7C79}"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624030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E0BC1F1-30D3-403F-A80B-A4D11C34BEEA}" type="datetimeFigureOut">
              <a:rPr lang="en-GB" smtClean="0"/>
              <a:t>10/06/2020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CCF09D-9402-4918-BA54-A08916EB7C79}" type="slidenum">
              <a:rPr lang="en-GB" smtClean="0"/>
              <a:t>‹#›</a:t>
            </a:fld>
            <a:endParaRPr lang="en-GB"/>
          </a:p>
        </p:txBody>
      </p:sp>
    </p:spTree>
    <p:extLst>
      <p:ext uri="{BB962C8B-B14F-4D97-AF65-F5344CB8AC3E}">
        <p14:creationId xmlns:p14="http://schemas.microsoft.com/office/powerpoint/2010/main" val="33169548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E0BC1F1-30D3-403F-A80B-A4D11C34BEEA}" type="datetimeFigureOut">
              <a:rPr lang="en-GB" smtClean="0"/>
              <a:t>10/06/2020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0CCF09D-9402-4918-BA54-A08916EB7C79}" type="slidenum">
              <a:rPr lang="en-GB" smtClean="0"/>
              <a:t>‹#›</a:t>
            </a:fld>
            <a:endParaRPr lang="en-GB"/>
          </a:p>
        </p:txBody>
      </p:sp>
    </p:spTree>
    <p:extLst>
      <p:ext uri="{BB962C8B-B14F-4D97-AF65-F5344CB8AC3E}">
        <p14:creationId xmlns:p14="http://schemas.microsoft.com/office/powerpoint/2010/main" val="15694369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E0BC1F1-30D3-403F-A80B-A4D11C34BEEA}" type="datetimeFigureOut">
              <a:rPr lang="en-GB" smtClean="0"/>
              <a:t>10/06/2020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0CCF09D-9402-4918-BA54-A08916EB7C79}" type="slidenum">
              <a:rPr lang="en-GB" smtClean="0"/>
              <a:t>‹#›</a:t>
            </a:fld>
            <a:endParaRPr lang="en-GB"/>
          </a:p>
        </p:txBody>
      </p:sp>
    </p:spTree>
    <p:extLst>
      <p:ext uri="{BB962C8B-B14F-4D97-AF65-F5344CB8AC3E}">
        <p14:creationId xmlns:p14="http://schemas.microsoft.com/office/powerpoint/2010/main" val="19050501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0BC1F1-30D3-403F-A80B-A4D11C34BEEA}" type="datetimeFigureOut">
              <a:rPr lang="en-GB" smtClean="0"/>
              <a:t>10/06/2020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0CCF09D-9402-4918-BA54-A08916EB7C79}" type="slidenum">
              <a:rPr lang="en-GB" smtClean="0"/>
              <a:t>‹#›</a:t>
            </a:fld>
            <a:endParaRPr lang="en-GB"/>
          </a:p>
        </p:txBody>
      </p:sp>
    </p:spTree>
    <p:extLst>
      <p:ext uri="{BB962C8B-B14F-4D97-AF65-F5344CB8AC3E}">
        <p14:creationId xmlns:p14="http://schemas.microsoft.com/office/powerpoint/2010/main" val="24552274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E0BC1F1-30D3-403F-A80B-A4D11C34BEEA}" type="datetimeFigureOut">
              <a:rPr lang="en-GB" smtClean="0"/>
              <a:t>10/06/2020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CCF09D-9402-4918-BA54-A08916EB7C79}" type="slidenum">
              <a:rPr lang="en-GB" smtClean="0"/>
              <a:t>‹#›</a:t>
            </a:fld>
            <a:endParaRPr lang="en-GB"/>
          </a:p>
        </p:txBody>
      </p:sp>
    </p:spTree>
    <p:extLst>
      <p:ext uri="{BB962C8B-B14F-4D97-AF65-F5344CB8AC3E}">
        <p14:creationId xmlns:p14="http://schemas.microsoft.com/office/powerpoint/2010/main" val="39577322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E0BC1F1-30D3-403F-A80B-A4D11C34BEEA}" type="datetimeFigureOut">
              <a:rPr lang="en-GB" smtClean="0"/>
              <a:t>10/06/2020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CCF09D-9402-4918-BA54-A08916EB7C79}"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39983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0BC1F1-30D3-403F-A80B-A4D11C34BEEA}"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CCF09D-9402-4918-BA54-A08916EB7C79}" type="slidenum">
              <a:rPr lang="en-GB" smtClean="0"/>
              <a:t>‹#›</a:t>
            </a:fld>
            <a:endParaRPr lang="en-GB"/>
          </a:p>
        </p:txBody>
      </p:sp>
    </p:spTree>
    <p:extLst>
      <p:ext uri="{BB962C8B-B14F-4D97-AF65-F5344CB8AC3E}">
        <p14:creationId xmlns:p14="http://schemas.microsoft.com/office/powerpoint/2010/main" val="18444488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0BC1F1-30D3-403F-A80B-A4D11C34BEEA}"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CCF09D-9402-4918-BA54-A08916EB7C79}"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31909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2E0BC1F1-30D3-403F-A80B-A4D11C34BEEA}" type="datetimeFigureOut">
              <a:rPr lang="en-GB" smtClean="0"/>
              <a:t>10/06/2020</a:t>
            </a:fld>
            <a:endParaRPr lang="en-GB"/>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20CCF09D-9402-4918-BA54-A08916EB7C79}"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420485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2" Type="http://schemas.openxmlformats.org/officeDocument/2006/relationships/hyperlink" Target="https://www.youtube.com/watch?v=SAhiIlTxUYA"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1820C1-11E7-492F-9CB3-E76AE0111754}"/>
              </a:ext>
            </a:extLst>
          </p:cNvPr>
          <p:cNvSpPr>
            <a:spLocks noGrp="1"/>
          </p:cNvSpPr>
          <p:nvPr>
            <p:ph type="ctrTitle"/>
          </p:nvPr>
        </p:nvSpPr>
        <p:spPr/>
        <p:txBody>
          <a:bodyPr/>
          <a:lstStyle/>
          <a:p>
            <a:r>
              <a:rPr lang="en-GB" dirty="0"/>
              <a:t>Well being week</a:t>
            </a:r>
          </a:p>
        </p:txBody>
      </p:sp>
      <p:sp>
        <p:nvSpPr>
          <p:cNvPr id="3" name="Subtitle 2">
            <a:extLst>
              <a:ext uri="{FF2B5EF4-FFF2-40B4-BE49-F238E27FC236}">
                <a16:creationId xmlns:a16="http://schemas.microsoft.com/office/drawing/2014/main" id="{E5CF5EFF-1FAA-4D65-9AB5-EE19EE3D4308}"/>
              </a:ext>
            </a:extLst>
          </p:cNvPr>
          <p:cNvSpPr>
            <a:spLocks noGrp="1"/>
          </p:cNvSpPr>
          <p:nvPr>
            <p:ph type="subTitle" idx="1"/>
          </p:nvPr>
        </p:nvSpPr>
        <p:spPr/>
        <p:txBody>
          <a:bodyPr/>
          <a:lstStyle/>
          <a:p>
            <a:r>
              <a:rPr lang="en-GB" dirty="0"/>
              <a:t>Thursday 11</a:t>
            </a:r>
            <a:r>
              <a:rPr lang="en-GB" baseline="30000" dirty="0"/>
              <a:t>th</a:t>
            </a:r>
            <a:r>
              <a:rPr lang="en-GB" dirty="0"/>
              <a:t> June 2020</a:t>
            </a:r>
          </a:p>
        </p:txBody>
      </p:sp>
    </p:spTree>
    <p:extLst>
      <p:ext uri="{BB962C8B-B14F-4D97-AF65-F5344CB8AC3E}">
        <p14:creationId xmlns:p14="http://schemas.microsoft.com/office/powerpoint/2010/main" val="3075193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E8C87B-F0FE-4EEF-A558-287E98F31FC3}"/>
              </a:ext>
            </a:extLst>
          </p:cNvPr>
          <p:cNvSpPr>
            <a:spLocks noGrp="1"/>
          </p:cNvSpPr>
          <p:nvPr>
            <p:ph type="title"/>
          </p:nvPr>
        </p:nvSpPr>
        <p:spPr/>
        <p:txBody>
          <a:bodyPr/>
          <a:lstStyle/>
          <a:p>
            <a:r>
              <a:rPr lang="en-GB" b="1" dirty="0"/>
              <a:t>Competition time!!</a:t>
            </a:r>
            <a:br>
              <a:rPr lang="en-GB" b="1" dirty="0"/>
            </a:br>
            <a:endParaRPr lang="en-GB" dirty="0"/>
          </a:p>
        </p:txBody>
      </p:sp>
      <p:sp>
        <p:nvSpPr>
          <p:cNvPr id="3" name="Content Placeholder 2">
            <a:extLst>
              <a:ext uri="{FF2B5EF4-FFF2-40B4-BE49-F238E27FC236}">
                <a16:creationId xmlns:a16="http://schemas.microsoft.com/office/drawing/2014/main" id="{4621D26C-B6A6-404C-ABE7-0BA37E6F7EAA}"/>
              </a:ext>
            </a:extLst>
          </p:cNvPr>
          <p:cNvSpPr>
            <a:spLocks noGrp="1"/>
          </p:cNvSpPr>
          <p:nvPr>
            <p:ph idx="1"/>
          </p:nvPr>
        </p:nvSpPr>
        <p:spPr/>
        <p:txBody>
          <a:bodyPr/>
          <a:lstStyle/>
          <a:p>
            <a:r>
              <a:rPr lang="en-GB" dirty="0"/>
              <a:t>Right Bolton and Byland! We have devised a challenge! </a:t>
            </a:r>
          </a:p>
          <a:p>
            <a:r>
              <a:rPr lang="en-GB" dirty="0"/>
              <a:t>We would like to find out how many star jumps you can complete in 60 seconds. </a:t>
            </a:r>
          </a:p>
          <a:p>
            <a:r>
              <a:rPr lang="en-GB" dirty="0"/>
              <a:t>Why not record yourself and tell us the total number of star jumps that you have completed. We will then add up the total from both classes and share the results on the school Facebook page. </a:t>
            </a:r>
          </a:p>
          <a:p>
            <a:r>
              <a:rPr lang="en-GB" dirty="0"/>
              <a:t>We bet that you cannot complete more than 500 star jumps combined... prove us wrong :-) :-) </a:t>
            </a:r>
          </a:p>
          <a:p>
            <a:r>
              <a:rPr lang="en-GB" dirty="0"/>
              <a:t>Do you accept our challenge?</a:t>
            </a:r>
          </a:p>
          <a:p>
            <a:endParaRPr lang="en-GB" dirty="0"/>
          </a:p>
        </p:txBody>
      </p:sp>
    </p:spTree>
    <p:extLst>
      <p:ext uri="{BB962C8B-B14F-4D97-AF65-F5344CB8AC3E}">
        <p14:creationId xmlns:p14="http://schemas.microsoft.com/office/powerpoint/2010/main" val="4009496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CBD4FD-F605-4EF7-BA52-01C2D6F5A018}"/>
              </a:ext>
            </a:extLst>
          </p:cNvPr>
          <p:cNvSpPr>
            <a:spLocks noGrp="1"/>
          </p:cNvSpPr>
          <p:nvPr>
            <p:ph type="title"/>
          </p:nvPr>
        </p:nvSpPr>
        <p:spPr>
          <a:xfrm>
            <a:off x="1024128" y="164540"/>
            <a:ext cx="9720072" cy="1499616"/>
          </a:xfrm>
        </p:spPr>
        <p:txBody>
          <a:bodyPr/>
          <a:lstStyle/>
          <a:p>
            <a:r>
              <a:rPr lang="en-GB" dirty="0"/>
              <a:t>Toilet roll tube challenge</a:t>
            </a:r>
          </a:p>
        </p:txBody>
      </p:sp>
      <p:sp>
        <p:nvSpPr>
          <p:cNvPr id="3" name="Content Placeholder 2">
            <a:extLst>
              <a:ext uri="{FF2B5EF4-FFF2-40B4-BE49-F238E27FC236}">
                <a16:creationId xmlns:a16="http://schemas.microsoft.com/office/drawing/2014/main" id="{A4786E3E-0F48-48FF-B8B7-5BD586A77E3C}"/>
              </a:ext>
            </a:extLst>
          </p:cNvPr>
          <p:cNvSpPr>
            <a:spLocks noGrp="1"/>
          </p:cNvSpPr>
          <p:nvPr>
            <p:ph idx="1"/>
          </p:nvPr>
        </p:nvSpPr>
        <p:spPr>
          <a:xfrm>
            <a:off x="928435" y="1403577"/>
            <a:ext cx="9720073" cy="1605516"/>
          </a:xfrm>
        </p:spPr>
        <p:txBody>
          <a:bodyPr>
            <a:normAutofit lnSpcReduction="10000"/>
          </a:bodyPr>
          <a:lstStyle/>
          <a:p>
            <a:r>
              <a:rPr lang="en-GB" dirty="0"/>
              <a:t>Using at least one toilet roll tube and any other resources you have, create an animal of your choice. </a:t>
            </a:r>
          </a:p>
          <a:p>
            <a:r>
              <a:rPr lang="en-GB" dirty="0"/>
              <a:t>Here are some examples that might give you some inspiration:</a:t>
            </a:r>
          </a:p>
          <a:p>
            <a:r>
              <a:rPr lang="en-GB" dirty="0"/>
              <a:t>Your work will be featured on the school’s Facebook page if you post it on Seesaw.</a:t>
            </a:r>
          </a:p>
          <a:p>
            <a:endParaRPr lang="en-GB" dirty="0"/>
          </a:p>
        </p:txBody>
      </p:sp>
      <p:pic>
        <p:nvPicPr>
          <p:cNvPr id="1026" name="Picture 2">
            <a:extLst>
              <a:ext uri="{FF2B5EF4-FFF2-40B4-BE49-F238E27FC236}">
                <a16:creationId xmlns:a16="http://schemas.microsoft.com/office/drawing/2014/main" id="{1A211E0D-59CF-483C-988E-F169A3BA1EF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8256" b="20599"/>
          <a:stretch/>
        </p:blipFill>
        <p:spPr bwMode="auto">
          <a:xfrm>
            <a:off x="812284" y="3758183"/>
            <a:ext cx="2571750" cy="279551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96897C8C-80E1-4859-8A7D-C321455552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03937" y="3062386"/>
            <a:ext cx="2089142" cy="371403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D24B23C4-59AE-463D-9E0C-6C74513C1C1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8257" r="25000" b="5465"/>
          <a:stretch/>
        </p:blipFill>
        <p:spPr bwMode="auto">
          <a:xfrm>
            <a:off x="3819678" y="3619962"/>
            <a:ext cx="2327644" cy="315645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6E1012B7-C4F0-4BBF-B0CB-249777B3C0FF}"/>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7093" b="20600"/>
          <a:stretch/>
        </p:blipFill>
        <p:spPr bwMode="auto">
          <a:xfrm>
            <a:off x="6684337" y="3503002"/>
            <a:ext cx="2428875" cy="33058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36463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03C62-4709-49FE-94C9-4B278F0EF82C}"/>
              </a:ext>
            </a:extLst>
          </p:cNvPr>
          <p:cNvSpPr>
            <a:spLocks noGrp="1"/>
          </p:cNvSpPr>
          <p:nvPr>
            <p:ph type="title"/>
          </p:nvPr>
        </p:nvSpPr>
        <p:spPr/>
        <p:txBody>
          <a:bodyPr/>
          <a:lstStyle/>
          <a:p>
            <a:r>
              <a:rPr lang="en-GB" dirty="0"/>
              <a:t>Recreate a famous photograph or painting</a:t>
            </a:r>
          </a:p>
        </p:txBody>
      </p:sp>
      <p:sp>
        <p:nvSpPr>
          <p:cNvPr id="3" name="Content Placeholder 2">
            <a:extLst>
              <a:ext uri="{FF2B5EF4-FFF2-40B4-BE49-F238E27FC236}">
                <a16:creationId xmlns:a16="http://schemas.microsoft.com/office/drawing/2014/main" id="{402BD3B3-EAF2-4120-98D1-7692DB3DA334}"/>
              </a:ext>
            </a:extLst>
          </p:cNvPr>
          <p:cNvSpPr>
            <a:spLocks noGrp="1"/>
          </p:cNvSpPr>
          <p:nvPr>
            <p:ph idx="1"/>
          </p:nvPr>
        </p:nvSpPr>
        <p:spPr>
          <a:xfrm>
            <a:off x="811477" y="1907743"/>
            <a:ext cx="8108297" cy="1286540"/>
          </a:xfrm>
        </p:spPr>
        <p:txBody>
          <a:bodyPr>
            <a:normAutofit fontScale="77500" lnSpcReduction="20000"/>
          </a:bodyPr>
          <a:lstStyle/>
          <a:p>
            <a:r>
              <a:rPr lang="en-GB" dirty="0"/>
              <a:t>Have a go at recreating a famous photograph or painting. Find the image you want to use and try to be as creative as you can in how you reproduce it. Have a look at some examples below. If you want to try to recreate it by painting it or drawing it yourself, you can do that.</a:t>
            </a:r>
          </a:p>
          <a:p>
            <a:r>
              <a:rPr lang="en-GB" dirty="0"/>
              <a:t>Please post both the original and your creation on Seesaw together.</a:t>
            </a:r>
          </a:p>
          <a:p>
            <a:endParaRPr lang="en-GB" dirty="0"/>
          </a:p>
        </p:txBody>
      </p:sp>
      <p:pic>
        <p:nvPicPr>
          <p:cNvPr id="2050" name="Picture 2" descr="Cardon Family Taskmaster - Task 5: Recreate a Famous Painting ...">
            <a:extLst>
              <a:ext uri="{FF2B5EF4-FFF2-40B4-BE49-F238E27FC236}">
                <a16:creationId xmlns:a16="http://schemas.microsoft.com/office/drawing/2014/main" id="{8080079D-3BDC-45F5-A0D7-FE320CDAA0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73708"/>
            <a:ext cx="3909237" cy="219894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People are recreating famous artworks from home in viral challenge ...">
            <a:extLst>
              <a:ext uri="{FF2B5EF4-FFF2-40B4-BE49-F238E27FC236}">
                <a16:creationId xmlns:a16="http://schemas.microsoft.com/office/drawing/2014/main" id="{6C557DAE-37AD-47CF-A702-D5110918BA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46632" y="4306987"/>
            <a:ext cx="2863287" cy="190885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People are recreating famous artworks from home in viral challenge ...">
            <a:extLst>
              <a:ext uri="{FF2B5EF4-FFF2-40B4-BE49-F238E27FC236}">
                <a16:creationId xmlns:a16="http://schemas.microsoft.com/office/drawing/2014/main" id="{0C1B2700-AA43-4C72-A78C-F786FB9FF5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93810" y="2786844"/>
            <a:ext cx="2093913" cy="3429001"/>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Becky on Twitter: &quot;For all you non-Insta people, here is the ...">
            <a:extLst>
              <a:ext uri="{FF2B5EF4-FFF2-40B4-BE49-F238E27FC236}">
                <a16:creationId xmlns:a16="http://schemas.microsoft.com/office/drawing/2014/main" id="{826C61E9-1815-4B3E-B3B3-A4EB1D1908D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64535" y="3572539"/>
            <a:ext cx="2863287" cy="2884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94858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04A49-AE86-4F1B-BABA-FA3E1C4989C9}"/>
              </a:ext>
            </a:extLst>
          </p:cNvPr>
          <p:cNvSpPr>
            <a:spLocks noGrp="1"/>
          </p:cNvSpPr>
          <p:nvPr>
            <p:ph type="title"/>
          </p:nvPr>
        </p:nvSpPr>
        <p:spPr/>
        <p:txBody>
          <a:bodyPr/>
          <a:lstStyle/>
          <a:p>
            <a:r>
              <a:rPr lang="en-GB" dirty="0"/>
              <a:t>what IS MY FORTUNE?</a:t>
            </a:r>
          </a:p>
        </p:txBody>
      </p:sp>
      <p:sp>
        <p:nvSpPr>
          <p:cNvPr id="3" name="Content Placeholder 2">
            <a:extLst>
              <a:ext uri="{FF2B5EF4-FFF2-40B4-BE49-F238E27FC236}">
                <a16:creationId xmlns:a16="http://schemas.microsoft.com/office/drawing/2014/main" id="{90772052-BDE7-4372-9D0B-E12D9A042DD9}"/>
              </a:ext>
            </a:extLst>
          </p:cNvPr>
          <p:cNvSpPr>
            <a:spLocks noGrp="1"/>
          </p:cNvSpPr>
          <p:nvPr>
            <p:ph idx="1"/>
          </p:nvPr>
        </p:nvSpPr>
        <p:spPr/>
        <p:txBody>
          <a:bodyPr/>
          <a:lstStyle/>
          <a:p>
            <a:pPr marL="0" indent="0">
              <a:buNone/>
            </a:pPr>
            <a:r>
              <a:rPr lang="en-GB" dirty="0"/>
              <a:t>Create a fortune teller by following the steps in the video.</a:t>
            </a:r>
          </a:p>
          <a:p>
            <a:pPr marL="0" indent="0">
              <a:buNone/>
            </a:pPr>
            <a:endParaRPr lang="en-GB" dirty="0"/>
          </a:p>
          <a:p>
            <a:pPr marL="0" indent="0">
              <a:buNone/>
            </a:pPr>
            <a:r>
              <a:rPr lang="en-GB" dirty="0">
                <a:hlinkClick r:id="rId2"/>
              </a:rPr>
              <a:t>https://www.youtube.com/watch?v=SAhiIlTxUYA</a:t>
            </a:r>
            <a:endParaRPr lang="en-GB" dirty="0"/>
          </a:p>
          <a:p>
            <a:pPr marL="0" indent="0">
              <a:buNone/>
            </a:pPr>
            <a:endParaRPr lang="en-GB" dirty="0"/>
          </a:p>
          <a:p>
            <a:pPr marL="0" indent="0">
              <a:buNone/>
            </a:pPr>
            <a:r>
              <a:rPr lang="en-GB" dirty="0"/>
              <a:t>On the inside layer, you could write fortunes or actions if you want. Such as: do 10 star jumps, try to lick your nose. It’s up to you </a:t>
            </a:r>
            <a:r>
              <a:rPr lang="en-GB" dirty="0">
                <a:sym typeface="Wingdings" panose="05000000000000000000" pitchFamily="2" charset="2"/>
              </a:rPr>
              <a:t></a:t>
            </a:r>
          </a:p>
          <a:p>
            <a:pPr marL="0" indent="0">
              <a:buNone/>
            </a:pPr>
            <a:endParaRPr lang="en-GB" dirty="0">
              <a:sym typeface="Wingdings" panose="05000000000000000000" pitchFamily="2" charset="2"/>
            </a:endParaRPr>
          </a:p>
          <a:p>
            <a:pPr marL="0" indent="0">
              <a:buNone/>
            </a:pPr>
            <a:r>
              <a:rPr lang="en-GB" dirty="0">
                <a:sym typeface="Wingdings" panose="05000000000000000000" pitchFamily="2" charset="2"/>
              </a:rPr>
              <a:t>Show me how yours works on Seesaw!</a:t>
            </a:r>
            <a:endParaRPr lang="en-GB" dirty="0"/>
          </a:p>
        </p:txBody>
      </p:sp>
    </p:spTree>
    <p:extLst>
      <p:ext uri="{BB962C8B-B14F-4D97-AF65-F5344CB8AC3E}">
        <p14:creationId xmlns:p14="http://schemas.microsoft.com/office/powerpoint/2010/main" val="102544841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docProps/app.xml><?xml version="1.0" encoding="utf-8"?>
<Properties xmlns="http://schemas.openxmlformats.org/officeDocument/2006/extended-properties" xmlns:vt="http://schemas.openxmlformats.org/officeDocument/2006/docPropsVTypes">
  <Template>Integral</Template>
  <TotalTime>259</TotalTime>
  <Words>306</Words>
  <Application>Microsoft Office PowerPoint</Application>
  <PresentationFormat>Widescreen</PresentationFormat>
  <Paragraphs>23</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Tw Cen MT</vt:lpstr>
      <vt:lpstr>Tw Cen MT Condensed</vt:lpstr>
      <vt:lpstr>Wingdings 3</vt:lpstr>
      <vt:lpstr>Integral</vt:lpstr>
      <vt:lpstr>Well being week</vt:lpstr>
      <vt:lpstr>Competition time!! </vt:lpstr>
      <vt:lpstr>Toilet roll tube challenge</vt:lpstr>
      <vt:lpstr>Recreate a famous photograph or painting</vt:lpstr>
      <vt:lpstr>what IS MY FORTUNE?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Well being week</dc:title>
  <dc:creator>Sarah Jackson</dc:creator>
  <cp:lastModifiedBy>Sarah Jackson</cp:lastModifiedBy>
  <cp:revision>6</cp:revision>
  <dcterms:created xsi:type="dcterms:W3CDTF">2020-06-10T10:39:03Z</dcterms:created>
  <dcterms:modified xsi:type="dcterms:W3CDTF">2020-06-10T14:58:51Z</dcterms:modified>
</cp:coreProperties>
</file>