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8" r:id="rId2"/>
    <p:sldId id="269" r:id="rId3"/>
    <p:sldId id="270" r:id="rId4"/>
    <p:sldId id="271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21" autoAdjust="0"/>
    <p:restoredTop sz="94648"/>
  </p:normalViewPr>
  <p:slideViewPr>
    <p:cSldViewPr snapToGrid="0" snapToObjects="1">
      <p:cViewPr varScale="1">
        <p:scale>
          <a:sx n="126" d="100"/>
          <a:sy n="126" d="100"/>
        </p:scale>
        <p:origin x="328" y="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5/25/20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5/25/20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5/25/20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5/25/20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8E806F3-D8B9-054D-9DE7-138E2C1558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2B507B6-E90E-1645-B288-5D68899FE2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7A6281C-F476-0A44-8B79-28D9A9ACE0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62746B8-EE88-FD46-9167-3CF3E4409E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Macintosh PowerPoint</Application>
  <PresentationFormat>On-screen Show (4:3)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Microsoft Office User</cp:lastModifiedBy>
  <cp:revision>37</cp:revision>
  <dcterms:created xsi:type="dcterms:W3CDTF">2019-07-05T11:02:13Z</dcterms:created>
  <dcterms:modified xsi:type="dcterms:W3CDTF">2020-05-25T12:17:26Z</dcterms:modified>
</cp:coreProperties>
</file>