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Autobiographies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10"/>
            <a:ext cx="10972799" cy="4161480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 smtClean="0"/>
              <a:t>For the next two days, you will be writing your autobiographies. </a:t>
            </a:r>
          </a:p>
          <a:p>
            <a:endParaRPr lang="en-GB" dirty="0"/>
          </a:p>
          <a:p>
            <a:r>
              <a:rPr lang="en-GB" dirty="0" smtClean="0"/>
              <a:t>Make sure that you include the features that are on the following slide. </a:t>
            </a:r>
          </a:p>
          <a:p>
            <a:endParaRPr lang="en-GB" dirty="0"/>
          </a:p>
          <a:p>
            <a:r>
              <a:rPr lang="en-GB" dirty="0" smtClean="0"/>
              <a:t>I will also be looking out for:</a:t>
            </a:r>
          </a:p>
          <a:p>
            <a:r>
              <a:rPr lang="en-GB" dirty="0" smtClean="0"/>
              <a:t>Fronted adverbials, subordinated conjunctions, adverbs, prepositional phrases, paragraphs, adjectives, alliteration and similes. </a:t>
            </a:r>
          </a:p>
          <a:p>
            <a:endParaRPr lang="en-GB" dirty="0"/>
          </a:p>
          <a:p>
            <a:r>
              <a:rPr lang="en-GB" dirty="0" smtClean="0"/>
              <a:t>An activity will be added to Seesaw, where you will be able to </a:t>
            </a:r>
            <a:r>
              <a:rPr lang="en-GB" smtClean="0"/>
              <a:t>upload your work.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9" y="280159"/>
            <a:ext cx="10352757" cy="578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6401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73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Autobiographies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36</cp:revision>
  <dcterms:created xsi:type="dcterms:W3CDTF">2020-05-30T16:58:22Z</dcterms:created>
  <dcterms:modified xsi:type="dcterms:W3CDTF">2020-06-26T13:02:12Z</dcterms:modified>
</cp:coreProperties>
</file>