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8" y="188640"/>
            <a:ext cx="8848725" cy="6336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0"/>
            <a:ext cx="9144000" cy="6598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On-screen Show 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Slide 1</vt:lpstr>
      <vt:lpstr>Slide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Sarah</dc:creator>
  <cp:lastModifiedBy>Sarah</cp:lastModifiedBy>
  <cp:revision>4</cp:revision>
  <dcterms:created xsi:type="dcterms:W3CDTF">2020-05-04T15:35:47Z</dcterms:created>
  <dcterms:modified xsi:type="dcterms:W3CDTF">2020-05-04T15:40:27Z</dcterms:modified>
</cp:coreProperties>
</file>