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772400" cy="1470025"/>
          </a:xfrm>
        </p:spPr>
        <p:txBody>
          <a:bodyPr/>
          <a:lstStyle/>
          <a:p>
            <a:r>
              <a:rPr lang="en-GB" dirty="0"/>
              <a:t>Prepositional Phrases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7564" y="1628800"/>
            <a:ext cx="7848872" cy="3960440"/>
          </a:xfrm>
        </p:spPr>
        <p:txBody>
          <a:bodyPr>
            <a:normAutofit/>
          </a:bodyPr>
          <a:lstStyle/>
          <a:p>
            <a:r>
              <a:rPr lang="en-GB" dirty="0"/>
              <a:t>Read through this text and try to write down all of the prepositional phrases that have been used. There are eleven in total!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796136" y="26064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Friday 1</a:t>
            </a:r>
            <a:r>
              <a:rPr lang="en-GB" baseline="30000" dirty="0"/>
              <a:t>st</a:t>
            </a:r>
            <a:r>
              <a:rPr lang="en-GB" dirty="0"/>
              <a:t> May 2020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194714-6337-4877-A32F-A2410B0069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624" y="3429000"/>
            <a:ext cx="8536751" cy="2762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772400" cy="1470025"/>
          </a:xfrm>
        </p:spPr>
        <p:txBody>
          <a:bodyPr/>
          <a:lstStyle/>
          <a:p>
            <a:r>
              <a:rPr lang="en-GB" dirty="0"/>
              <a:t>Prepositional Phrases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B1FD77-D6BC-4163-9553-6C63EFCAF0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560682"/>
            <a:ext cx="8550186" cy="3020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225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DA4E7DB-AC30-477D-913F-D906EF6AA3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188640"/>
            <a:ext cx="8856984" cy="666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359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33</Words>
  <Application>Microsoft Office PowerPoint</Application>
  <PresentationFormat>On-screen Show (4:3)</PresentationFormat>
  <Paragraphs>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Prepositional Phrases</vt:lpstr>
      <vt:lpstr>Prepositional Phrases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Anthony Browne - Zoo</dc:title>
  <dc:creator>Sarah</dc:creator>
  <cp:lastModifiedBy>Sarah</cp:lastModifiedBy>
  <cp:revision>9</cp:revision>
  <dcterms:created xsi:type="dcterms:W3CDTF">2020-04-19T16:28:24Z</dcterms:created>
  <dcterms:modified xsi:type="dcterms:W3CDTF">2020-04-19T20:17:56Z</dcterms:modified>
</cp:coreProperties>
</file>