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A968F-9E01-46C0-8EC9-D1A954C43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8D65FA-97A5-4CFB-A952-68B4BFE27F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2D8DB-FDC9-424E-B611-A967EA1A9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D4EEC-56BA-4570-A512-0198EA9B1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CEF1D-F7D8-4F76-81D8-2194CD129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300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B6A26-3D03-4C4D-B55D-A9CFFAE84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8F3D1-9148-4BE6-B2F9-4A78D206F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97A12-C480-484F-8242-B05989AAA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6C248-7EE8-4164-AE51-14D8330A6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52DCF-FF50-4EAB-BC59-34F02103B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9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B180C-CBE3-4FCB-947C-B096BCE13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78464-DF3C-4476-9890-107E59375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906EF-FC2E-4DA7-BC51-E1DCE3766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65ACF-762E-45B3-85D0-FECC0F6A9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0C7F1-C5B6-41DE-8021-13E2AE311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46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75EA0-318B-4597-8389-48F5B70BF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47D65-6359-407F-91C0-A945A152B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995E25-8976-4942-9EB7-0C8CE047D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A9294-D12F-4EA6-A21B-894D48FEC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F20A0-C111-43AD-ABD7-060E32735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0A61B3-F8E5-49D7-A044-9ED3BE5BA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9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8EE10-3CD0-4562-8FB2-43B0C2C5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65AF2-6F48-488C-B71F-7887A40A8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742D88-89F5-43F8-B9CA-D9C7E3C256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2C1A2A-0E74-4C5E-A8A6-CD5A17F34B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884E12-5A6C-473B-BF8C-DF24D6823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B043EB-507F-47BE-B8B1-2AF20C28E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D231B8-579C-4E3E-9B01-F02F8616C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A19744-4178-4972-BFCC-42BE06E82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26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5670-8879-49BB-BED5-A8447B294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4C8A10-4238-4887-B0E6-DCA889BAE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F9338A-A16C-4710-BA62-184A1551E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F148A-2B64-4E96-AE25-EBC9E999C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0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5337B-AA9A-4539-B73B-5B16DB456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E5A29A-5ECC-4EF5-B490-D71143DAD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779F7C-7BE2-455D-900F-8127FA009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63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8A034-4011-4399-AB29-956AFA7D9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046BB-F1A2-4AD0-91F8-0EB793F08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3CF87-83B4-42D9-963C-10C1FD8F0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B7079-5AA9-4C8B-9300-945EC9072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06EEE-B9F8-4689-8B97-86FF73AA8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4BB503-8A1F-465E-BE7F-802AC1E6A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4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3E9FB-BE5E-407C-81CA-3657048B2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B5A868-8A7C-4D3F-A6D9-B7EBAA631E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B1DA18-29DA-43BF-A0E9-75608650D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ECCA9-38B4-47EB-8C66-9E0234DE9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449FD-D118-4DFD-B6E0-3B4E2E8AC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18545-5A44-4FC2-8CF7-6EB868BA4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299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EA62-AFA2-417E-8EE4-2D8B961C5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C11A30-3DE3-48C9-AA28-E3DB11530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6BA8A-85BF-44D3-8F2A-4A2DB69FD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B97EC-D69E-4930-BDEB-B90817E08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4646A-8948-4512-A180-D7081A3FA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4975D8-A385-4799-812C-B251D23C2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3314CF-65D7-45D4-A1F4-FE9B1CEE1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E17CE-80F9-425A-B018-E8448F7EF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88D3D-089E-4E10-AEF6-539EC8F7F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4C2940-8674-4721-A7C4-047F306C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728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CE0C8A-ECEB-41C3-8037-7777C01FC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29034-DE68-408E-B2CA-C1CB5A6CD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87B9C-D1F0-41C1-969E-0A423B72C2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F7854-D992-4087-BC12-C9F5697865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A1D33-06C7-4E43-80B1-980A183E0E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52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RRWzlnLFOU&amp;list=PLTzwvDVC5oBYzoxoPGmjyfMLPI-oslI87&amp;index=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75012"/>
            <a:ext cx="9144000" cy="2387600"/>
          </a:xfrm>
        </p:spPr>
        <p:txBody>
          <a:bodyPr>
            <a:normAutofit/>
          </a:bodyPr>
          <a:lstStyle/>
          <a:p>
            <a:r>
              <a:rPr lang="en-GB" sz="3600" dirty="0"/>
              <a:t>Find and turn something from your home in to a musical instrument. You may want to use recycled items to make your own instrument. It is entirely up to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177C6D-701D-4F82-98AF-1AB58D7534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Using the link below, listen to the piece of music and try and use your instrument to accompany it.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https://www.youtube.com/watch?v=tRRWzlnLFOU&amp;list=PLTzwvDVC5oBYzoxoPGmjyfMLPI-oslI87&amp;index=1</a:t>
            </a:r>
            <a:endParaRPr lang="en-GB" dirty="0"/>
          </a:p>
          <a:p>
            <a:endParaRPr lang="en-GB" dirty="0"/>
          </a:p>
          <a:p>
            <a:r>
              <a:rPr lang="en-GB" dirty="0"/>
              <a:t>Can you write or draw your beats to show when you need to play?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08.06.20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7461956" y="5644444"/>
            <a:ext cx="3894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not share your work on Seesaw?</a:t>
            </a:r>
          </a:p>
        </p:txBody>
      </p:sp>
    </p:spTree>
    <p:extLst>
      <p:ext uri="{BB962C8B-B14F-4D97-AF65-F5344CB8AC3E}">
        <p14:creationId xmlns:p14="http://schemas.microsoft.com/office/powerpoint/2010/main" val="3023717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75011"/>
            <a:ext cx="9144000" cy="3990499"/>
          </a:xfrm>
        </p:spPr>
        <p:txBody>
          <a:bodyPr>
            <a:normAutofit/>
          </a:bodyPr>
          <a:lstStyle/>
          <a:p>
            <a:r>
              <a:rPr lang="en-GB" sz="3600" dirty="0"/>
              <a:t>Using the pdf that has been uploaded, try to think of as many positive things as you can that have come out of lockdown.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Have you learned a new skill? Have you tried a different food? Perhaps you have finished a really good book!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08.06.20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6208889" y="5644444"/>
            <a:ext cx="514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upload a picture of your work on to Seesaw?</a:t>
            </a:r>
          </a:p>
        </p:txBody>
      </p:sp>
    </p:spTree>
    <p:extLst>
      <p:ext uri="{BB962C8B-B14F-4D97-AF65-F5344CB8AC3E}">
        <p14:creationId xmlns:p14="http://schemas.microsoft.com/office/powerpoint/2010/main" val="3261556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" y="1258833"/>
            <a:ext cx="11672711" cy="4363034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Get all of your coloured pens and pencils (or maybe your computer) and create a Positive Mental Health poster. Try to include an inspirational quote. Have a look at the examples on </a:t>
            </a:r>
            <a:r>
              <a:rPr lang="en-GB" sz="3600"/>
              <a:t>the next slide.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Have you thought about:</a:t>
            </a:r>
            <a:br>
              <a:rPr lang="en-GB" sz="3600" dirty="0"/>
            </a:br>
            <a:r>
              <a:rPr lang="en-GB" sz="3600" dirty="0"/>
              <a:t>What is positive mental health?</a:t>
            </a:r>
            <a:br>
              <a:rPr lang="en-GB" sz="3600" dirty="0"/>
            </a:br>
            <a:r>
              <a:rPr lang="en-GB" sz="3600" dirty="0"/>
              <a:t>What can people do to have healthy?</a:t>
            </a:r>
            <a:br>
              <a:rPr lang="en-GB" sz="3600" dirty="0"/>
            </a:br>
            <a:r>
              <a:rPr lang="en-GB" sz="3600" dirty="0"/>
              <a:t>Why is it important?</a:t>
            </a:r>
            <a:br>
              <a:rPr lang="en-GB" sz="3600" dirty="0"/>
            </a:br>
            <a:br>
              <a:rPr lang="en-GB" sz="3600" dirty="0"/>
            </a:b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08.06.20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4899379" y="5508977"/>
            <a:ext cx="655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would love to see what you have come up with! Why not upload it!</a:t>
            </a:r>
          </a:p>
        </p:txBody>
      </p:sp>
    </p:spTree>
    <p:extLst>
      <p:ext uri="{BB962C8B-B14F-4D97-AF65-F5344CB8AC3E}">
        <p14:creationId xmlns:p14="http://schemas.microsoft.com/office/powerpoint/2010/main" val="2806580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D344B-49E8-444B-9032-13F7E8C7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B18C5B-9129-4CB0-B014-BF328F95BC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021" y="132147"/>
            <a:ext cx="5221489" cy="34690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8F205F-C916-45BF-96D4-1AD445CC9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2775" y="132147"/>
            <a:ext cx="5869466" cy="34690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82F9DE-DEE6-4389-95B7-544D023B5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021" y="3749117"/>
            <a:ext cx="5221488" cy="31088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D0C46F-C683-4A4C-9B1D-A75AEF997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2774" y="3749116"/>
            <a:ext cx="5869466" cy="310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09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58833"/>
            <a:ext cx="9144000" cy="3990499"/>
          </a:xfrm>
        </p:spPr>
        <p:txBody>
          <a:bodyPr>
            <a:normAutofit fontScale="90000"/>
          </a:bodyPr>
          <a:lstStyle/>
          <a:p>
            <a:r>
              <a:rPr lang="en-GB" sz="3600" b="1" u="sng" dirty="0"/>
              <a:t>Daily Seesaw activity</a:t>
            </a:r>
            <a:br>
              <a:rPr lang="en-GB" sz="3600" b="1" u="sng" dirty="0"/>
            </a:br>
            <a:br>
              <a:rPr lang="en-GB" sz="3600" b="1" u="sng" dirty="0"/>
            </a:br>
            <a:r>
              <a:rPr lang="en-GB" sz="3600" dirty="0"/>
              <a:t>Make a cloud in a jar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Have a look online to see what you need to do to make a cloud in a jar.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Remember to take pictures!</a:t>
            </a:r>
            <a:br>
              <a:rPr lang="en-GB" sz="3600" dirty="0"/>
            </a:br>
            <a:br>
              <a:rPr lang="en-GB" sz="3600" dirty="0"/>
            </a:b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08.06.20</a:t>
            </a:r>
          </a:p>
        </p:txBody>
      </p:sp>
    </p:spTree>
    <p:extLst>
      <p:ext uri="{BB962C8B-B14F-4D97-AF65-F5344CB8AC3E}">
        <p14:creationId xmlns:p14="http://schemas.microsoft.com/office/powerpoint/2010/main" val="3839778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294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Find and turn something from your home in to a musical instrument. You may want to use recycled items to make your own instrument. It is entirely up to you.</vt:lpstr>
      <vt:lpstr>Using the pdf that has been uploaded, try to think of as many positive things as you can that have come out of lockdown.  Have you learned a new skill? Have you tried a different food? Perhaps you have finished a really good book!</vt:lpstr>
      <vt:lpstr>Get all of your coloured pens and pencils (or maybe your computer) and create a Positive Mental Health poster. Try to include an inspirational quote. Have a look at the examples on the next slide.  Have you thought about: What is positive mental health? What can people do to have healthy? Why is it important?  </vt:lpstr>
      <vt:lpstr>PowerPoint Presentation</vt:lpstr>
      <vt:lpstr>Daily Seesaw activity  Make a cloud in a jar  Have a look online to see what you need to do to make a cloud in a jar.  Remember to take pictures!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Sarah</cp:lastModifiedBy>
  <cp:revision>7</cp:revision>
  <dcterms:created xsi:type="dcterms:W3CDTF">2020-06-04T17:04:16Z</dcterms:created>
  <dcterms:modified xsi:type="dcterms:W3CDTF">2020-06-04T17:30:09Z</dcterms:modified>
</cp:coreProperties>
</file>