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6" r:id="rId2"/>
    <p:sldId id="267" r:id="rId3"/>
    <p:sldId id="268" r:id="rId4"/>
    <p:sldId id="269" r:id="rId5"/>
    <p:sldId id="270" r:id="rId6"/>
    <p:sldId id="27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112" y="-4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3_PP_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3_PP_0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3_PP_0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3_PP_0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3_PP_0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3_PP_0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Macintosh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2020-04-28T17:43:23Z</dcterms:modified>
</cp:coreProperties>
</file>