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2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Autobiographies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" y="2405575"/>
            <a:ext cx="10972799" cy="4161480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 smtClean="0"/>
              <a:t>Today, I would like for you to start planning your autobiography. Think about the title that you might give it!</a:t>
            </a:r>
          </a:p>
          <a:p>
            <a:endParaRPr lang="en-GB" dirty="0"/>
          </a:p>
          <a:p>
            <a:r>
              <a:rPr lang="en-GB" dirty="0" smtClean="0"/>
              <a:t>Imagine that you have been sent to interview yourself. What questions would you ask yourself? </a:t>
            </a:r>
          </a:p>
          <a:p>
            <a:endParaRPr lang="en-GB" dirty="0"/>
          </a:p>
          <a:p>
            <a:r>
              <a:rPr lang="en-GB" dirty="0" smtClean="0"/>
              <a:t>Once you have written 5-10 questions, write the answers to go with them. Think about conjunctions, subordinated clauses, adverbs </a:t>
            </a:r>
            <a:r>
              <a:rPr lang="en-GB" smtClean="0"/>
              <a:t>and synonyms. 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67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Autobiographies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34</cp:revision>
  <dcterms:created xsi:type="dcterms:W3CDTF">2020-05-30T16:58:22Z</dcterms:created>
  <dcterms:modified xsi:type="dcterms:W3CDTF">2020-06-26T12:55:45Z</dcterms:modified>
</cp:coreProperties>
</file>