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96" d="100"/>
          <a:sy n="96" d="100"/>
        </p:scale>
        <p:origin x="-120" y="-8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26/03/20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26/03/20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26/03/20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26/03/20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26/03/20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26/03/20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0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9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9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9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9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9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0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9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619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9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3620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3_SP_B5_PP9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4263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SP_B5_PP9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514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3_SP_B5_PP9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9477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Macintosh PowerPoint</Application>
  <PresentationFormat>On-screen Show (4:3)</PresentationFormat>
  <Paragraphs>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29</cp:revision>
  <dcterms:created xsi:type="dcterms:W3CDTF">2019-07-05T11:02:13Z</dcterms:created>
  <dcterms:modified xsi:type="dcterms:W3CDTF">2020-03-26T17:34:28Z</dcterms:modified>
</cp:coreProperties>
</file>