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69" r:id="rId3"/>
    <p:sldId id="270" r:id="rId4"/>
    <p:sldId id="27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67" autoAdjust="0"/>
    <p:restoredTop sz="94568"/>
  </p:normalViewPr>
  <p:slideViewPr>
    <p:cSldViewPr snapToGrid="0" snapToObjects="1">
      <p:cViewPr varScale="1">
        <p:scale>
          <a:sx n="90" d="100"/>
          <a:sy n="90" d="100"/>
        </p:scale>
        <p:origin x="192" y="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C6FC83-D06A-384E-B1F2-CBB8356D7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A30427-7B47-FF4D-A1B3-D2A165880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1DB16E-0D65-6B4F-AB71-1A055B6945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565CAD-7CE4-9F44-BB4B-F1CD4BA58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36</cp:revision>
  <dcterms:created xsi:type="dcterms:W3CDTF">2019-07-05T11:02:13Z</dcterms:created>
  <dcterms:modified xsi:type="dcterms:W3CDTF">2020-06-01T17:39:16Z</dcterms:modified>
</cp:coreProperties>
</file>