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087" autoAdjust="0"/>
    <p:restoredTop sz="94660"/>
  </p:normalViewPr>
  <p:slideViewPr>
    <p:cSldViewPr snapToGrid="0">
      <p:cViewPr varScale="1">
        <p:scale>
          <a:sx n="66" d="100"/>
          <a:sy n="66" d="100"/>
        </p:scale>
        <p:origin x="-102" y="-27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EEFF24-A31E-437C-9D7A-6F84323882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9507831-6AC9-409C-A514-142789AA13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E17C5-B2A4-4A23-BF2A-4FD76AA07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45702B7-AD7C-4FDA-B679-EA8837CCC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3333077-602F-4881-99F0-6A1B91C664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66233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6B27AE1-ADE5-4072-8A16-D9F8150E03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FA9879C6-966E-4A64-8370-97C47F578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59233F-CB4A-4051-97D7-73232D440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1695A3-0B22-4EBA-B3EB-11F002D5A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76A1545-2A9B-4CA6-97CC-892BB8CFA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72720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8B4034-1CB9-4E8C-9077-B141FD174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D2BEFD6D-A50A-413D-884B-8341F0B30B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C40617-7004-43E6-B65C-AD88DA01CC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7351E34-3798-4B6F-A004-DE93C9B4A4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662B2C3-E18C-4F7D-BD67-40018DA0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9459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76AC60F-DFE8-492D-B838-E78E44343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E2CBF91-298A-4DB5-8B6F-E7CEE78C91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A1EC2984-F01D-4114-AE10-19853F68FD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F308DD39-B05F-478A-8346-EFCF7FDAE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1E25D75-4159-4C6C-89BA-8DC4BB3B1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25E4A99-E418-422B-85E3-646825A526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185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16907B5-BE66-4637-A959-DB9B032917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321525D-D410-43FC-840E-B690C5B9CE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0B84C3B6-7752-4A46-95A2-76B16EF4F3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2FB62751-B276-4C3C-96F9-FFDEAC230E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F21E1645-EFC4-401B-A69A-ABD04A9B6A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10A72CEF-EE70-46B3-8969-58D4278B01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18AC8C1D-6BE5-4AAB-863F-633F0A6A7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081B2FFB-A05E-466E-8D0A-5DE461F5B5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50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16EFA82-5546-4942-8104-44788E56E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25E94620-CD4A-4634-96B3-8CDDDA725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85482A82-B794-4837-8058-E5959C431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6F1DB86D-2C06-4CFC-AF60-6C1D10B951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321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54B6ED31-3BE2-460C-BF21-1DFD7324D0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3DFAEF86-522F-423F-AD5D-7FBC172FB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0D388032-F8EE-4752-9E61-7ED484E557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120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A3CE569-F7D1-4E2A-B1B7-C59A9BF71C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CFC999A-881E-4590-B2F6-662F2B811A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E9266DA3-C6AE-4E38-81F2-722EF65F07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FA14A5F3-8C24-493D-8FF2-687AE802A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0C773AA-0661-4A69-8ED8-C08F85AC9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23A5FBFC-4378-4C55-A2C5-20B270CF72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848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600AEB0-BD46-44BC-9E94-C48D0468CC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7F05149F-E7AC-40AE-8741-1FB99A29B3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A784D674-7CC4-489A-834C-574FCE4E2C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654007B7-CDE1-4CFC-A61B-678E26E21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C55B3CB3-2A42-4223-8F68-CBCE76FF7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B7D69E9B-CB5C-4790-80A7-41B5B726B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292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AC473F8-2E99-4239-9FE7-AABC201F0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5D025BB6-79EB-4C63-B31F-C7278F81F2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5865342-51B4-40E7-B554-00326FEBF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7328D156-D712-4ADF-95B0-056E04A2E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C61688C-F2A4-4138-8B85-4B1A4F913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080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BECAE4B6-028B-47C5-A12F-55B766EDC8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9EC2E3F5-1243-4828-8B16-7943721DDD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D7A318C-FF66-41D4-995A-1A8850F24F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6326771-99F5-442B-8504-A3CE15B48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6FCE7AA-E263-4E12-91C5-259989D4B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8855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12B5E47D-3E78-445E-90E4-9593241E4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CBE785E-E905-417F-9572-1111F86EBD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A4EC551-4C69-40CD-B578-53B4147F26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89F1F-910C-435B-930B-AC3FA05F06A6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62DAC1E4-51D8-4BD5-ADB1-1574528D8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7DD0F17-E63F-4D20-A7DA-12495BE991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36585-3245-46F4-8858-936190C22E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542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D0AFBEF-0FD6-45D2-92CF-60BE42376E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98243" y="265800"/>
            <a:ext cx="9144000" cy="1383770"/>
          </a:xfrm>
        </p:spPr>
        <p:txBody>
          <a:bodyPr>
            <a:normAutofit/>
          </a:bodyPr>
          <a:lstStyle/>
          <a:p>
            <a:r>
              <a:rPr lang="en-GB" dirty="0" smtClean="0"/>
              <a:t>Story Writing – Day five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6C920E87-1B6F-4452-908C-AF22E0BE9ED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1690" y="1774509"/>
            <a:ext cx="4729877" cy="4677805"/>
          </a:xfrm>
        </p:spPr>
        <p:txBody>
          <a:bodyPr>
            <a:normAutofit lnSpcReduction="10000"/>
          </a:bodyPr>
          <a:lstStyle/>
          <a:p>
            <a:endParaRPr lang="en-GB" dirty="0" smtClean="0"/>
          </a:p>
          <a:p>
            <a:r>
              <a:rPr lang="en-GB" dirty="0" smtClean="0"/>
              <a:t>This is your final day of writing. Use this day to redraft and edit your work, by using a green pen.</a:t>
            </a:r>
          </a:p>
          <a:p>
            <a:r>
              <a:rPr lang="en-GB" dirty="0" smtClean="0"/>
              <a:t>Check that you have included all of the things that have been listed in the box to the right.</a:t>
            </a:r>
          </a:p>
          <a:p>
            <a:endParaRPr lang="en-GB" dirty="0"/>
          </a:p>
          <a:p>
            <a:r>
              <a:rPr lang="en-GB" dirty="0" smtClean="0"/>
              <a:t>Don’t forget to add your finished story to the Seesaw activity. Be careful to make sure that your pictures are big enough for us to read.</a:t>
            </a:r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7189076" y="2158584"/>
            <a:ext cx="4164724" cy="42422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500" dirty="0" smtClean="0"/>
              <a:t>Have you used:</a:t>
            </a:r>
            <a:br>
              <a:rPr lang="en-GB" sz="2500" dirty="0" smtClean="0"/>
            </a:br>
            <a:r>
              <a:rPr lang="en-GB" sz="2500" dirty="0" smtClean="0"/>
              <a:t/>
            </a:r>
            <a:br>
              <a:rPr lang="en-GB" sz="2500" dirty="0" smtClean="0"/>
            </a:br>
            <a:r>
              <a:rPr lang="en-GB" sz="2500" dirty="0" smtClean="0"/>
              <a:t>fronted adverbials,</a:t>
            </a:r>
            <a:br>
              <a:rPr lang="en-GB" sz="2500" dirty="0" smtClean="0"/>
            </a:br>
            <a:r>
              <a:rPr lang="en-GB" sz="2500" dirty="0" smtClean="0"/>
              <a:t>expanded noun phrases,</a:t>
            </a:r>
            <a:br>
              <a:rPr lang="en-GB" sz="2500" dirty="0" smtClean="0"/>
            </a:br>
            <a:r>
              <a:rPr lang="en-GB" sz="2500" dirty="0" smtClean="0"/>
              <a:t>subordinating and coordinating conjunctions, alliteration, similes, full sentences, paragraphs and questions?</a:t>
            </a:r>
            <a:br>
              <a:rPr lang="en-GB" sz="2500" dirty="0" smtClean="0"/>
            </a:br>
            <a:r>
              <a:rPr lang="en-GB" sz="2500" dirty="0" smtClean="0"/>
              <a:t/>
            </a:r>
            <a:br>
              <a:rPr lang="en-GB" sz="2500" dirty="0" smtClean="0"/>
            </a:br>
            <a:endParaRPr lang="en-GB" sz="2500" b="1" u="sng" dirty="0"/>
          </a:p>
        </p:txBody>
      </p:sp>
    </p:spTree>
    <p:extLst>
      <p:ext uri="{BB962C8B-B14F-4D97-AF65-F5344CB8AC3E}">
        <p14:creationId xmlns:p14="http://schemas.microsoft.com/office/powerpoint/2010/main" val="22941244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475</TotalTime>
  <Words>81</Words>
  <Application>Microsoft Office PowerPoint</Application>
  <PresentationFormat>Custom</PresentationFormat>
  <Paragraphs>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Story Writing – Day five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a biography?</dc:title>
  <dc:creator>Sarah</dc:creator>
  <cp:lastModifiedBy>Hall</cp:lastModifiedBy>
  <cp:revision>48</cp:revision>
  <dcterms:created xsi:type="dcterms:W3CDTF">2020-05-30T16:58:22Z</dcterms:created>
  <dcterms:modified xsi:type="dcterms:W3CDTF">2020-07-02T12:23:59Z</dcterms:modified>
</cp:coreProperties>
</file>