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08" d="100"/>
          <a:sy n="108" d="100"/>
        </p:scale>
        <p:origin x="-96" y="-4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02/02/20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8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8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8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8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8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8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8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8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0</Words>
  <Application>Microsoft Macintosh PowerPoint</Application>
  <PresentationFormat>On-screen Show (4:3)</PresentationFormat>
  <Paragraphs>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28</cp:revision>
  <dcterms:created xsi:type="dcterms:W3CDTF">2019-07-05T11:02:13Z</dcterms:created>
  <dcterms:modified xsi:type="dcterms:W3CDTF">2020-02-02T23:00:11Z</dcterms:modified>
</cp:coreProperties>
</file>