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30/05/2020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/>
              <a:t>Fact or opinion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918620"/>
            <a:ext cx="9144000" cy="286649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by choosing two or three slides from the Fact or Opinion </a:t>
            </a:r>
            <a:r>
              <a:rPr lang="en-GB" dirty="0" err="1"/>
              <a:t>powerpoint</a:t>
            </a:r>
            <a:r>
              <a:rPr lang="en-GB" dirty="0"/>
              <a:t> – this will warm up your brain!</a:t>
            </a:r>
          </a:p>
          <a:p>
            <a:r>
              <a:rPr lang="en-GB" dirty="0"/>
              <a:t>Now, that you are raring to go, have a look at the Rainforest cards and see if you are able to sort them in to piles. </a:t>
            </a:r>
          </a:p>
          <a:p>
            <a:endParaRPr lang="en-GB" dirty="0"/>
          </a:p>
          <a:p>
            <a:r>
              <a:rPr lang="en-GB" dirty="0"/>
              <a:t>Extension – Read through the biography example and see how many of the features you can identify. Don’t worry about answering the reading comprehension questions.</a:t>
            </a:r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80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Fact or opinion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Sarah</cp:lastModifiedBy>
  <cp:revision>9</cp:revision>
  <dcterms:created xsi:type="dcterms:W3CDTF">2020-05-30T16:58:22Z</dcterms:created>
  <dcterms:modified xsi:type="dcterms:W3CDTF">2020-05-30T21:10:50Z</dcterms:modified>
</cp:coreProperties>
</file>