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A968F-9E01-46C0-8EC9-D1A954C43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8D65FA-97A5-4CFB-A952-68B4BFE27F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2D8DB-FDC9-424E-B611-A967EA1A9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D4EEC-56BA-4570-A512-0198EA9B1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CEF1D-F7D8-4F76-81D8-2194CD129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300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B6A26-3D03-4C4D-B55D-A9CFFAE84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8F3D1-9148-4BE6-B2F9-4A78D206FF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97A12-C480-484F-8242-B05989AAA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6C248-7EE8-4164-AE51-14D8330A6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52DCF-FF50-4EAB-BC59-34F02103B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9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B180C-CBE3-4FCB-947C-B096BCE13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78464-DF3C-4476-9890-107E59375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906EF-FC2E-4DA7-BC51-E1DCE3766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65ACF-762E-45B3-85D0-FECC0F6A9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0C7F1-C5B6-41DE-8021-13E2AE311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46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75EA0-318B-4597-8389-48F5B70BF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47D65-6359-407F-91C0-A945A152B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995E25-8976-4942-9EB7-0C8CE047D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A9294-D12F-4EA6-A21B-894D48FEC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F20A0-C111-43AD-ABD7-060E32735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0A61B3-F8E5-49D7-A044-9ED3BE5BA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9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8EE10-3CD0-4562-8FB2-43B0C2C5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65AF2-6F48-488C-B71F-7887A40A8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742D88-89F5-43F8-B9CA-D9C7E3C256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2C1A2A-0E74-4C5E-A8A6-CD5A17F34B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884E12-5A6C-473B-BF8C-DF24D6823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B043EB-507F-47BE-B8B1-2AF20C28E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D231B8-579C-4E3E-9B01-F02F8616C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A19744-4178-4972-BFCC-42BE06E82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26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5670-8879-49BB-BED5-A8447B294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4C8A10-4238-4887-B0E6-DCA889BAE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F9338A-A16C-4710-BA62-184A1551E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F148A-2B64-4E96-AE25-EBC9E999C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0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5337B-AA9A-4539-B73B-5B16DB456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E5A29A-5ECC-4EF5-B490-D71143DAD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779F7C-7BE2-455D-900F-8127FA009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63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8A034-4011-4399-AB29-956AFA7D9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046BB-F1A2-4AD0-91F8-0EB793F08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3CF87-83B4-42D9-963C-10C1FD8F0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B7079-5AA9-4C8B-9300-945EC9072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06EEE-B9F8-4689-8B97-86FF73AA8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4BB503-8A1F-465E-BE7F-802AC1E6A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4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3E9FB-BE5E-407C-81CA-3657048B2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B5A868-8A7C-4D3F-A6D9-B7EBAA631E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B1DA18-29DA-43BF-A0E9-75608650D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ECCA9-38B4-47EB-8C66-9E0234DE9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449FD-D118-4DFD-B6E0-3B4E2E8AC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18545-5A44-4FC2-8CF7-6EB868BA4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299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2EA62-AFA2-417E-8EE4-2D8B961C5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C11A30-3DE3-48C9-AA28-E3DB11530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6BA8A-85BF-44D3-8F2A-4A2DB69FD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B97EC-D69E-4930-BDEB-B90817E08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4646A-8948-4512-A180-D7081A3FA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4975D8-A385-4799-812C-B251D23C2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3314CF-65D7-45D4-A1F4-FE9B1CEE1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E17CE-80F9-425A-B018-E8448F7EF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88D3D-089E-4E10-AEF6-539EC8F7F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4C2940-8674-4721-A7C4-047F306C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728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CE0C8A-ECEB-41C3-8037-7777C01FC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29034-DE68-408E-B2CA-C1CB5A6CD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87B9C-D1F0-41C1-969E-0A423B72C2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D4581-3ACC-46F0-835C-FD60B7115CC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7F7854-D992-4087-BC12-C9F5697865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A1D33-06C7-4E43-80B1-980A183E0E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D0842-0EA5-44F9-B458-E622F670D1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52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b3xY1XJHjo&amp;list=PL6srLzHWPCU2SgaByUpRNqnOZ0_1t_QyU&amp;index=11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growth-mindset-and-wellbeing-lesson/z4g4382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75010"/>
            <a:ext cx="9144000" cy="4769433"/>
          </a:xfrm>
        </p:spPr>
        <p:txBody>
          <a:bodyPr>
            <a:noAutofit/>
          </a:bodyPr>
          <a:lstStyle/>
          <a:p>
            <a:r>
              <a:rPr lang="en-GB" sz="3000" dirty="0"/>
              <a:t>You’ll like this one…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Watch a film and think about the strengths of each character.</a:t>
            </a:r>
            <a:br>
              <a:rPr lang="en-GB" sz="3000" dirty="0"/>
            </a:br>
            <a:br>
              <a:rPr lang="en-GB" sz="3000" dirty="0"/>
            </a:br>
            <a:r>
              <a:rPr lang="en-GB" sz="3000" dirty="0"/>
              <a:t>Then, I’d like you to imagine that you have a part in the film. How would your strengths help in the situations that the characters find themselves in?</a:t>
            </a:r>
            <a:br>
              <a:rPr lang="en-GB" sz="3000" dirty="0"/>
            </a:br>
            <a:endParaRPr lang="en-GB" sz="3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7461956" y="5644444"/>
            <a:ext cx="3894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not share your work on Seesaw?</a:t>
            </a:r>
          </a:p>
        </p:txBody>
      </p:sp>
    </p:spTree>
    <p:extLst>
      <p:ext uri="{BB962C8B-B14F-4D97-AF65-F5344CB8AC3E}">
        <p14:creationId xmlns:p14="http://schemas.microsoft.com/office/powerpoint/2010/main" val="3023717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33750"/>
            <a:ext cx="9144000" cy="3990499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Here is another Bolton and Byland activity.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We would like you to start learning this song. Have a look at the link.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>
                <a:hlinkClick r:id="rId2"/>
              </a:rPr>
              <a:t>https://www.youtube.com/watch?v=bb3xY1XJHjo&amp;list=PL6srLzHWPCU2SgaByUpRNqnOZ0_1t_QyU&amp;index=11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An activity will be added to Seesaw so that you can upload some clips.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6208889" y="5644444"/>
            <a:ext cx="514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upload a picture of your work on to Seesaw?</a:t>
            </a:r>
          </a:p>
        </p:txBody>
      </p:sp>
    </p:spTree>
    <p:extLst>
      <p:ext uri="{BB962C8B-B14F-4D97-AF65-F5344CB8AC3E}">
        <p14:creationId xmlns:p14="http://schemas.microsoft.com/office/powerpoint/2010/main" val="3261556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1243" y="3422835"/>
            <a:ext cx="11672711" cy="2777067"/>
          </a:xfrm>
        </p:spPr>
        <p:txBody>
          <a:bodyPr>
            <a:normAutofit fontScale="90000"/>
          </a:bodyPr>
          <a:lstStyle/>
          <a:p>
            <a:br>
              <a:rPr lang="en-GB" sz="3600" dirty="0">
                <a:hlinkClick r:id="rId2"/>
              </a:rPr>
            </a:br>
            <a:br>
              <a:rPr lang="en-GB" sz="3600" dirty="0">
                <a:hlinkClick r:id="rId2"/>
              </a:rPr>
            </a:br>
            <a:br>
              <a:rPr lang="en-GB" sz="3600" dirty="0">
                <a:hlinkClick r:id="rId2"/>
              </a:rPr>
            </a:br>
            <a:r>
              <a:rPr lang="en-GB" sz="3600" dirty="0">
                <a:hlinkClick r:id="rId2"/>
              </a:rPr>
              <a:t>https://www.bbc.co.uk/teach/growth-mindset-and-wellbeing-lesson/z4g4382</a:t>
            </a: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12.06.20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8544-4E4E-44B4-903A-B4E0069E1746}"/>
              </a:ext>
            </a:extLst>
          </p:cNvPr>
          <p:cNvSpPr txBox="1"/>
          <p:nvPr/>
        </p:nvSpPr>
        <p:spPr>
          <a:xfrm>
            <a:off x="4899379" y="5508977"/>
            <a:ext cx="655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would love to see what you have come up with! Why not upload it!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B4C21F-96DE-4E8F-AFA4-9827D55B91D9}"/>
              </a:ext>
            </a:extLst>
          </p:cNvPr>
          <p:cNvSpPr txBox="1"/>
          <p:nvPr/>
        </p:nvSpPr>
        <p:spPr>
          <a:xfrm>
            <a:off x="1106311" y="1083733"/>
            <a:ext cx="984391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en-GB" dirty="0">
                <a:latin typeface="+mj-lt"/>
              </a:rPr>
            </a:br>
            <a:r>
              <a:rPr lang="en-GB" sz="3200" dirty="0">
                <a:latin typeface="+mj-lt"/>
              </a:rPr>
              <a:t>Watch this clip about growth mindset and wellbeing. </a:t>
            </a:r>
            <a:br>
              <a:rPr lang="en-GB" sz="3200" dirty="0">
                <a:latin typeface="+mj-lt"/>
              </a:rPr>
            </a:br>
            <a:r>
              <a:rPr lang="en-GB" sz="3200" dirty="0">
                <a:latin typeface="+mj-lt"/>
              </a:rPr>
              <a:t>Note down some of the things that you learned and I would like you to make a poster/</a:t>
            </a:r>
            <a:r>
              <a:rPr lang="en-GB" sz="3200" dirty="0" err="1">
                <a:latin typeface="+mj-lt"/>
              </a:rPr>
              <a:t>powerpoint</a:t>
            </a:r>
            <a:r>
              <a:rPr lang="en-GB" sz="3200" dirty="0">
                <a:latin typeface="+mj-lt"/>
              </a:rPr>
              <a:t> presentation/</a:t>
            </a:r>
            <a:r>
              <a:rPr lang="en-GB" sz="3200" dirty="0" err="1">
                <a:latin typeface="+mj-lt"/>
              </a:rPr>
              <a:t>mindmap</a:t>
            </a:r>
            <a:r>
              <a:rPr lang="en-GB" sz="32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6580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478-0EB2-45B1-80B6-B8569F5BC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58833"/>
            <a:ext cx="9144000" cy="3990499"/>
          </a:xfrm>
        </p:spPr>
        <p:txBody>
          <a:bodyPr>
            <a:normAutofit fontScale="90000"/>
          </a:bodyPr>
          <a:lstStyle/>
          <a:p>
            <a:r>
              <a:rPr lang="en-GB" sz="3600" b="1" u="sng" dirty="0"/>
              <a:t>Daily Seesaw activity</a:t>
            </a:r>
            <a:br>
              <a:rPr lang="en-GB" sz="3600" b="1" u="sng" dirty="0"/>
            </a:br>
            <a:br>
              <a:rPr lang="en-GB" sz="3600" b="1" u="sng" dirty="0"/>
            </a:br>
            <a:r>
              <a:rPr lang="en-GB" sz="3600" dirty="0"/>
              <a:t>It’s time to make some crystals!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Have a look on Seesaw to find out how.</a:t>
            </a: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Remember to take pictures!</a:t>
            </a:r>
            <a:br>
              <a:rPr lang="en-GB" sz="3600" dirty="0"/>
            </a:br>
            <a:br>
              <a:rPr lang="en-GB" sz="3600" dirty="0"/>
            </a:b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AEE01B-9109-499C-85D3-70990B580F12}"/>
              </a:ext>
            </a:extLst>
          </p:cNvPr>
          <p:cNvSpPr txBox="1"/>
          <p:nvPr/>
        </p:nvSpPr>
        <p:spPr>
          <a:xfrm>
            <a:off x="9543011" y="166255"/>
            <a:ext cx="191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11.06.20</a:t>
            </a:r>
          </a:p>
        </p:txBody>
      </p:sp>
    </p:spTree>
    <p:extLst>
      <p:ext uri="{BB962C8B-B14F-4D97-AF65-F5344CB8AC3E}">
        <p14:creationId xmlns:p14="http://schemas.microsoft.com/office/powerpoint/2010/main" val="3839778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252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You’ll like this one…  Watch a film and think about the strengths of each character.  Then, I’d like you to imagine that you have a part in the film. How would your strengths help in the situations that the characters find themselves in? </vt:lpstr>
      <vt:lpstr>Here is another Bolton and Byland activity.  We would like you to start learning this song. Have a look at the link.  https://www.youtube.com/watch?v=bb3xY1XJHjo&amp;list=PL6srLzHWPCU2SgaByUpRNqnOZ0_1t_QyU&amp;index=11  An activity will be added to Seesaw so that you can upload some clips.</vt:lpstr>
      <vt:lpstr>   https://www.bbc.co.uk/teach/growth-mindset-and-wellbeing-lesson/z4g4382   </vt:lpstr>
      <vt:lpstr>Daily Seesaw activity  It’s time to make some crystals!  Have a look on Seesaw to find out how.  Remember to take pictures!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Sarah</cp:lastModifiedBy>
  <cp:revision>18</cp:revision>
  <dcterms:created xsi:type="dcterms:W3CDTF">2020-06-04T17:04:16Z</dcterms:created>
  <dcterms:modified xsi:type="dcterms:W3CDTF">2020-06-04T21:12:58Z</dcterms:modified>
</cp:coreProperties>
</file>