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87" r:id="rId5"/>
    <p:sldId id="288" r:id="rId6"/>
    <p:sldId id="284" r:id="rId7"/>
    <p:sldId id="289" r:id="rId8"/>
    <p:sldId id="28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8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538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02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3144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983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201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178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55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98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978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19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7F6613E-B499-4297-9574-77B99FC1605F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A793B1F-609A-4CB6-A80C-FC61DAFB1A1E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45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B5CB4-5922-4B69-9290-18B9E86E9D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B3643F-F3A2-4B28-ACC1-9F85EF9FC0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84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12BE-F283-41E7-A584-D17FDBEBAF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dirty="0"/>
              <a:t>Autobiographies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89806-5EB6-4CE9-906B-A2B4DCF06B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Thursday 14</a:t>
            </a:r>
            <a:r>
              <a:rPr lang="en-GB" sz="3200" baseline="30000" dirty="0"/>
              <a:t>th</a:t>
            </a:r>
            <a:r>
              <a:rPr lang="en-GB" sz="3200" dirty="0"/>
              <a:t> April 2020</a:t>
            </a:r>
          </a:p>
        </p:txBody>
      </p:sp>
    </p:spTree>
    <p:extLst>
      <p:ext uri="{BB962C8B-B14F-4D97-AF65-F5344CB8AC3E}">
        <p14:creationId xmlns:p14="http://schemas.microsoft.com/office/powerpoint/2010/main" val="78856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9B786-232A-4446-A888-B245E392F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Learning Objective: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02395-FC2F-42E3-9653-C255B857C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To read an example autobiography and answer comprehension questions.</a:t>
            </a:r>
          </a:p>
        </p:txBody>
      </p:sp>
    </p:spTree>
    <p:extLst>
      <p:ext uri="{BB962C8B-B14F-4D97-AF65-F5344CB8AC3E}">
        <p14:creationId xmlns:p14="http://schemas.microsoft.com/office/powerpoint/2010/main" val="1917117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17FF0-BECF-4636-A7A6-2F38C3468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Is a diary a form of autobiography?</a:t>
            </a:r>
          </a:p>
          <a:p>
            <a:endParaRPr lang="en-GB" sz="3600" dirty="0"/>
          </a:p>
          <a:p>
            <a:r>
              <a:rPr lang="en-GB" sz="3600" dirty="0"/>
              <a:t>Have a think about this question and write your answer in your book.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D38927-41BD-461B-9DF9-69A837FC03E2}"/>
              </a:ext>
            </a:extLst>
          </p:cNvPr>
          <p:cNvSpPr txBox="1"/>
          <p:nvPr/>
        </p:nvSpPr>
        <p:spPr>
          <a:xfrm>
            <a:off x="3976577" y="1222744"/>
            <a:ext cx="34772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Class Question</a:t>
            </a:r>
          </a:p>
        </p:txBody>
      </p:sp>
    </p:spTree>
    <p:extLst>
      <p:ext uri="{BB962C8B-B14F-4D97-AF65-F5344CB8AC3E}">
        <p14:creationId xmlns:p14="http://schemas.microsoft.com/office/powerpoint/2010/main" val="3875902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2483-5ADA-419F-917A-2584C31D6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Anne Frank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041BD-4E45-4441-AFDE-A1B24DE85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050" y="2457450"/>
            <a:ext cx="10553699" cy="3790950"/>
          </a:xfrm>
        </p:spPr>
        <p:txBody>
          <a:bodyPr>
            <a:normAutofit/>
          </a:bodyPr>
          <a:lstStyle/>
          <a:p>
            <a:r>
              <a:rPr lang="en-GB" dirty="0"/>
              <a:t>Anne Frank was a Jewish victim of the Holocaust. She wrote a diary while she was in hiding from 1942 – 1944, during the German occupation of the Netherlands in WW2. </a:t>
            </a:r>
          </a:p>
          <a:p>
            <a:r>
              <a:rPr lang="en-GB" dirty="0"/>
              <a:t>Anne was born in Germany but lived most of her life in Amsterdam.</a:t>
            </a:r>
          </a:p>
          <a:p>
            <a:r>
              <a:rPr lang="en-GB" dirty="0"/>
              <a:t>As persecution of the Jews increased in July 1942, the family went into hiding in concealed rooms behind bookcases in a building where Anne’s father worked.</a:t>
            </a:r>
          </a:p>
          <a:p>
            <a:r>
              <a:rPr lang="en-GB" dirty="0"/>
              <a:t>The Franks were arrested and transported to concentration camps.</a:t>
            </a:r>
          </a:p>
          <a:p>
            <a:r>
              <a:rPr lang="en-GB" dirty="0"/>
              <a:t>In 1944, Anne and her sister Margot were transferred from Auschwitz to Bergen-Belsen concentration camp where they both died</a:t>
            </a:r>
          </a:p>
        </p:txBody>
      </p:sp>
    </p:spTree>
    <p:extLst>
      <p:ext uri="{BB962C8B-B14F-4D97-AF65-F5344CB8AC3E}">
        <p14:creationId xmlns:p14="http://schemas.microsoft.com/office/powerpoint/2010/main" val="3318429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A8462-A6FC-4155-B25F-9E529562A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Anne Frank</a:t>
            </a:r>
          </a:p>
        </p:txBody>
      </p:sp>
      <p:pic>
        <p:nvPicPr>
          <p:cNvPr id="1026" name="Picture 2" descr="Image result for anne frank">
            <a:extLst>
              <a:ext uri="{FF2B5EF4-FFF2-40B4-BE49-F238E27FC236}">
                <a16:creationId xmlns:a16="http://schemas.microsoft.com/office/drawing/2014/main" id="{CB7F5059-EE6E-44BF-AA52-A5BCBD8D5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2595032"/>
            <a:ext cx="5015957" cy="313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nne frank's diary">
            <a:extLst>
              <a:ext uri="{FF2B5EF4-FFF2-40B4-BE49-F238E27FC236}">
                <a16:creationId xmlns:a16="http://schemas.microsoft.com/office/drawing/2014/main" id="{C4388530-C93A-447C-975A-C718471A3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2448311"/>
            <a:ext cx="6134100" cy="3432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257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D5072-E6D2-4654-9646-E9D6521A3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Anne Frank’s Diary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57D46-65A7-4FC6-B944-FC007B85CF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Read the extract provided.</a:t>
            </a:r>
          </a:p>
          <a:p>
            <a:r>
              <a:rPr lang="en-GB" sz="2800" dirty="0"/>
              <a:t>What are its features, is it similar to an autobiography?</a:t>
            </a:r>
          </a:p>
        </p:txBody>
      </p:sp>
    </p:spTree>
    <p:extLst>
      <p:ext uri="{BB962C8B-B14F-4D97-AF65-F5344CB8AC3E}">
        <p14:creationId xmlns:p14="http://schemas.microsoft.com/office/powerpoint/2010/main" val="3966335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C0D6B-0E85-459A-AB51-4CBF2F3D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Anne Frank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9953-5E6F-4052-BA97-CD4B0B6D78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Read the comprehension and answer the questions. </a:t>
            </a:r>
          </a:p>
          <a:p>
            <a:r>
              <a:rPr lang="en-GB" sz="3200" dirty="0"/>
              <a:t>Extension – Create a fact file about Anne Frank.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24651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</TotalTime>
  <Words>192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 Cen MT</vt:lpstr>
      <vt:lpstr>Tw Cen MT Condensed</vt:lpstr>
      <vt:lpstr>Wingdings 3</vt:lpstr>
      <vt:lpstr>Integral</vt:lpstr>
      <vt:lpstr>PowerPoint Presentation</vt:lpstr>
      <vt:lpstr>Autobiographies</vt:lpstr>
      <vt:lpstr>Learning Objective:</vt:lpstr>
      <vt:lpstr>PowerPoint Presentation</vt:lpstr>
      <vt:lpstr>Anne Frank</vt:lpstr>
      <vt:lpstr>Anne Frank</vt:lpstr>
      <vt:lpstr>Anne Frank’s Diary</vt:lpstr>
      <vt:lpstr>Anne Frank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Jackson</dc:creator>
  <cp:lastModifiedBy>Sarah Jackson</cp:lastModifiedBy>
  <cp:revision>1</cp:revision>
  <dcterms:created xsi:type="dcterms:W3CDTF">2020-05-13T11:04:58Z</dcterms:created>
  <dcterms:modified xsi:type="dcterms:W3CDTF">2020-05-13T11:10:50Z</dcterms:modified>
</cp:coreProperties>
</file>