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68" autoAdjust="0"/>
    <p:restoredTop sz="94672"/>
  </p:normalViewPr>
  <p:slideViewPr>
    <p:cSldViewPr snapToGrid="0" snapToObjects="1">
      <p:cViewPr varScale="1">
        <p:scale>
          <a:sx n="116" d="100"/>
          <a:sy n="116" d="100"/>
        </p:scale>
        <p:origin x="184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8B17CE-2C21-D940-8926-9AC6527BB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55214-5E58-ED42-BF8B-F245D3C25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ADD80-23DC-3C4F-A33F-D645D62E1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8B34FE-D93E-EC49-BAE1-59072D1AB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8DE3F-61EA-584D-B3EA-A6F341B46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C5B2D-5978-FA40-803E-3396863F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37</cp:revision>
  <dcterms:created xsi:type="dcterms:W3CDTF">2019-07-05T11:02:13Z</dcterms:created>
  <dcterms:modified xsi:type="dcterms:W3CDTF">2020-05-24T18:36:30Z</dcterms:modified>
</cp:coreProperties>
</file>