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8" y="188640"/>
            <a:ext cx="884872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Sarah</cp:lastModifiedBy>
  <cp:revision>3</cp:revision>
  <dcterms:created xsi:type="dcterms:W3CDTF">2020-05-04T15:35:47Z</dcterms:created>
  <dcterms:modified xsi:type="dcterms:W3CDTF">2020-05-04T15:39:40Z</dcterms:modified>
</cp:coreProperties>
</file>