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0" d="100"/>
          <a:sy n="80" d="100"/>
        </p:scale>
        <p:origin x="111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3F62B58-FD77-4552-92FE-51C3069284A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3F62B58-FD77-4552-92FE-51C3069284AE}" type="datetimeFigureOut">
              <a:rPr lang="en-GB" smtClean="0"/>
              <a:t>19/04/2020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3F62B58-FD77-4552-92FE-51C3069284AE}" type="datetimeFigureOut">
              <a:rPr lang="en-GB" smtClean="0"/>
              <a:t>19/04/2020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62B58-FD77-4552-92FE-51C3069284AE}" type="datetimeFigureOut">
              <a:rPr lang="en-GB" smtClean="0"/>
              <a:t>19/04/2020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3F62B58-FD77-4552-92FE-51C3069284AE}" type="datetimeFigureOut">
              <a:rPr lang="en-GB" smtClean="0"/>
              <a:t>19/04/2020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3F62B58-FD77-4552-92FE-51C3069284AE}" type="datetimeFigureOut">
              <a:rPr lang="en-GB" smtClean="0"/>
              <a:t>19/04/2020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2E60B3-CA8D-40B7-A850-3AE05BD4EBBB}"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62B58-FD77-4552-92FE-51C3069284AE}" type="datetimeFigureOut">
              <a:rPr lang="en-GB" smtClean="0"/>
              <a:t>19/04/2020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2E60B3-CA8D-40B7-A850-3AE05BD4EBBB}"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476672"/>
            <a:ext cx="7772400" cy="1470025"/>
          </a:xfrm>
        </p:spPr>
        <p:txBody>
          <a:bodyPr/>
          <a:lstStyle/>
          <a:p>
            <a:r>
              <a:rPr lang="en-GB" dirty="0"/>
              <a:t>Anthony Browne - Zoo</a:t>
            </a:r>
          </a:p>
        </p:txBody>
      </p:sp>
      <p:sp>
        <p:nvSpPr>
          <p:cNvPr id="3" name="Subtitle 2"/>
          <p:cNvSpPr>
            <a:spLocks noGrp="1"/>
          </p:cNvSpPr>
          <p:nvPr>
            <p:ph type="subTitle" idx="1"/>
          </p:nvPr>
        </p:nvSpPr>
        <p:spPr>
          <a:xfrm>
            <a:off x="683568" y="1844824"/>
            <a:ext cx="7848872" cy="3960440"/>
          </a:xfrm>
        </p:spPr>
        <p:txBody>
          <a:bodyPr>
            <a:normAutofit/>
          </a:bodyPr>
          <a:lstStyle/>
          <a:p>
            <a:r>
              <a:rPr lang="en-GB" dirty="0"/>
              <a:t>Write a definition for the word ‘opposing’.</a:t>
            </a:r>
          </a:p>
          <a:p>
            <a:endParaRPr lang="en-GB" dirty="0"/>
          </a:p>
          <a:p>
            <a:r>
              <a:rPr lang="en-GB" dirty="0"/>
              <a:t>Now, read through these two opposing reviews of Zoo. How do they compare with your review? </a:t>
            </a:r>
          </a:p>
          <a:p>
            <a:endParaRPr lang="en-GB" dirty="0"/>
          </a:p>
          <a:p>
            <a:endParaRPr lang="en-GB" dirty="0"/>
          </a:p>
        </p:txBody>
      </p:sp>
      <p:sp>
        <p:nvSpPr>
          <p:cNvPr id="4" name="TextBox 3"/>
          <p:cNvSpPr txBox="1"/>
          <p:nvPr/>
        </p:nvSpPr>
        <p:spPr>
          <a:xfrm>
            <a:off x="5796136" y="260648"/>
            <a:ext cx="3024336" cy="369332"/>
          </a:xfrm>
          <a:prstGeom prst="rect">
            <a:avLst/>
          </a:prstGeom>
          <a:noFill/>
        </p:spPr>
        <p:txBody>
          <a:bodyPr wrap="square" rtlCol="0">
            <a:spAutoFit/>
          </a:bodyPr>
          <a:lstStyle/>
          <a:p>
            <a:pPr algn="r"/>
            <a:r>
              <a:rPr lang="en-GB" dirty="0"/>
              <a:t>Wednesday 22</a:t>
            </a:r>
            <a:r>
              <a:rPr lang="en-GB" baseline="30000" dirty="0"/>
              <a:t>nd</a:t>
            </a:r>
            <a:r>
              <a:rPr lang="en-GB" dirty="0"/>
              <a:t> April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C008BE-CEBE-4231-8CB7-3E933739B7A1}"/>
              </a:ext>
            </a:extLst>
          </p:cNvPr>
          <p:cNvSpPr>
            <a:spLocks noGrp="1"/>
          </p:cNvSpPr>
          <p:nvPr>
            <p:ph idx="1"/>
          </p:nvPr>
        </p:nvSpPr>
        <p:spPr>
          <a:xfrm>
            <a:off x="457200" y="332656"/>
            <a:ext cx="8229600" cy="6264696"/>
          </a:xfrm>
        </p:spPr>
        <p:txBody>
          <a:bodyPr>
            <a:normAutofit fontScale="70000" lnSpcReduction="20000"/>
          </a:bodyPr>
          <a:lstStyle/>
          <a:p>
            <a:pPr marL="0" indent="0">
              <a:buNone/>
            </a:pPr>
            <a:r>
              <a:rPr lang="en-GB" dirty="0"/>
              <a:t>I think it is such a shame that some reviewers do not see the value and beauty of Anthony Browne's Zoo. This story is meant to provide a platform for thinking and debate. The passion and independence of mind that this book generates in the classroom is wonderful, many children are able to understand Browne's opinions about Zoos and to understand that it is just that - an opinion. Browne's illustrations are a joy and horror in equal measures and his words say as much about some aspects of family life as they do about zoos, like the reality or not. I highly recommend this text for anyone who wants to encourage open mindedness and inference in their children or pupils.</a:t>
            </a:r>
          </a:p>
          <a:p>
            <a:endParaRPr lang="en-GB" dirty="0"/>
          </a:p>
          <a:p>
            <a:pPr marL="0" indent="0">
              <a:buNone/>
            </a:pPr>
            <a:r>
              <a:rPr lang="en-GB" dirty="0"/>
              <a:t>We bought this because the illustrations looked excellent, basically. However disappointment came when we got the book home, sat down with the kids, and started to read. It is just full of obvious politically correct undertones, and the ‘message’ is signposted at every page- i.e. ‘zoos are bad: we shouldn't cage our animals’. Fair enough one may have an opinion on that but to be fair my three and one year old don't care - they would much prefer a happy story about animals.</a:t>
            </a:r>
          </a:p>
          <a:p>
            <a:endParaRPr lang="en-GB" dirty="0"/>
          </a:p>
        </p:txBody>
      </p:sp>
    </p:spTree>
    <p:extLst>
      <p:ext uri="{BB962C8B-B14F-4D97-AF65-F5344CB8AC3E}">
        <p14:creationId xmlns:p14="http://schemas.microsoft.com/office/powerpoint/2010/main" val="4001173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EFC09-F916-41F0-A674-5FB11A62282A}"/>
              </a:ext>
            </a:extLst>
          </p:cNvPr>
          <p:cNvSpPr>
            <a:spLocks noGrp="1"/>
          </p:cNvSpPr>
          <p:nvPr>
            <p:ph type="title"/>
          </p:nvPr>
        </p:nvSpPr>
        <p:spPr/>
        <p:txBody>
          <a:bodyPr>
            <a:normAutofit/>
          </a:bodyPr>
          <a:lstStyle/>
          <a:p>
            <a:r>
              <a:rPr lang="en-GB" sz="2000" dirty="0"/>
              <a:t>Perhaps you might use a table to collect the similarities and differences between your review and the two written above?</a:t>
            </a:r>
          </a:p>
        </p:txBody>
      </p:sp>
      <p:pic>
        <p:nvPicPr>
          <p:cNvPr id="4" name="Content Placeholder 3">
            <a:extLst>
              <a:ext uri="{FF2B5EF4-FFF2-40B4-BE49-F238E27FC236}">
                <a16:creationId xmlns:a16="http://schemas.microsoft.com/office/drawing/2014/main" id="{C21BF1CE-4960-47FD-92A6-AD1FB6E1016D}"/>
              </a:ext>
            </a:extLst>
          </p:cNvPr>
          <p:cNvPicPr>
            <a:picLocks noGrp="1" noChangeAspect="1"/>
          </p:cNvPicPr>
          <p:nvPr>
            <p:ph idx="1"/>
          </p:nvPr>
        </p:nvPicPr>
        <p:blipFill>
          <a:blip r:embed="rId2"/>
          <a:stretch>
            <a:fillRect/>
          </a:stretch>
        </p:blipFill>
        <p:spPr>
          <a:xfrm>
            <a:off x="247252" y="1700808"/>
            <a:ext cx="8717235" cy="4358618"/>
          </a:xfrm>
          <a:prstGeom prst="rect">
            <a:avLst/>
          </a:prstGeom>
        </p:spPr>
      </p:pic>
    </p:spTree>
    <p:extLst>
      <p:ext uri="{BB962C8B-B14F-4D97-AF65-F5344CB8AC3E}">
        <p14:creationId xmlns:p14="http://schemas.microsoft.com/office/powerpoint/2010/main" val="12529532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284</Words>
  <Application>Microsoft Office PowerPoint</Application>
  <PresentationFormat>On-screen Show (4:3)</PresentationFormat>
  <Paragraphs>9</Paragraphs>
  <Slides>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vt:i4>
      </vt:variant>
    </vt:vector>
  </HeadingPairs>
  <TitlesOfParts>
    <vt:vector size="6" baseType="lpstr">
      <vt:lpstr>Arial</vt:lpstr>
      <vt:lpstr>Calibri</vt:lpstr>
      <vt:lpstr>Office Theme</vt:lpstr>
      <vt:lpstr>Anthony Browne - Zoo</vt:lpstr>
      <vt:lpstr>PowerPoint Presentation</vt:lpstr>
      <vt:lpstr>Perhaps you might use a table to collect the similarities and differences between your review and the two written above?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Anthony Browne - Zoo</dc:title>
  <dc:creator>Sarah</dc:creator>
  <cp:lastModifiedBy>Sarah</cp:lastModifiedBy>
  <cp:revision>4</cp:revision>
  <dcterms:created xsi:type="dcterms:W3CDTF">2020-04-19T16:28:24Z</dcterms:created>
  <dcterms:modified xsi:type="dcterms:W3CDTF">2020-04-19T19:32:13Z</dcterms:modified>
</cp:coreProperties>
</file>