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0" d="100"/>
          <a:sy n="80" d="100"/>
        </p:scale>
        <p:origin x="111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E3F62B58-FD77-4552-92FE-51C3069284AE}"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3F62B58-FD77-4552-92FE-51C3069284AE}"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3F62B58-FD77-4552-92FE-51C3069284AE}"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E3F62B58-FD77-4552-92FE-51C3069284AE}" type="datetimeFigureOut">
              <a:rPr lang="en-GB" smtClean="0"/>
              <a:t>19/04/2020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E3F62B58-FD77-4552-92FE-51C3069284AE}" type="datetimeFigureOut">
              <a:rPr lang="en-GB" smtClean="0"/>
              <a:t>19/04/2020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E3F62B58-FD77-4552-92FE-51C3069284AE}" type="datetimeFigureOut">
              <a:rPr lang="en-GB" smtClean="0"/>
              <a:t>19/04/2020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3F62B58-FD77-4552-92FE-51C3069284AE}" type="datetimeFigureOut">
              <a:rPr lang="en-GB" smtClean="0"/>
              <a:t>19/04/2020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3F62B58-FD77-4552-92FE-51C3069284AE}" type="datetimeFigureOut">
              <a:rPr lang="en-GB" smtClean="0"/>
              <a:t>19/04/2020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3F62B58-FD77-4552-92FE-51C3069284AE}" type="datetimeFigureOut">
              <a:rPr lang="en-GB" smtClean="0"/>
              <a:t>19/04/2020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3F62B58-FD77-4552-92FE-51C3069284AE}"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3F62B58-FD77-4552-92FE-51C3069284AE}"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3F62B58-FD77-4552-92FE-51C3069284AE}" type="datetimeFigureOut">
              <a:rPr lang="en-GB" smtClean="0"/>
              <a:t>19/04/2020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52E60B3-CA8D-40B7-A850-3AE05BD4EBBB}"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www.youtube.com/watch?v=T07u0AggVsg"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476672"/>
            <a:ext cx="7772400" cy="1470025"/>
          </a:xfrm>
        </p:spPr>
        <p:txBody>
          <a:bodyPr/>
          <a:lstStyle/>
          <a:p>
            <a:r>
              <a:rPr lang="en-GB" dirty="0"/>
              <a:t>Anthony Browne - Zoo</a:t>
            </a:r>
          </a:p>
        </p:txBody>
      </p:sp>
      <p:sp>
        <p:nvSpPr>
          <p:cNvPr id="3" name="Subtitle 2"/>
          <p:cNvSpPr>
            <a:spLocks noGrp="1"/>
          </p:cNvSpPr>
          <p:nvPr>
            <p:ph type="subTitle" idx="1"/>
          </p:nvPr>
        </p:nvSpPr>
        <p:spPr>
          <a:xfrm>
            <a:off x="683568" y="1844824"/>
            <a:ext cx="7848872" cy="3960440"/>
          </a:xfrm>
        </p:spPr>
        <p:txBody>
          <a:bodyPr>
            <a:normAutofit lnSpcReduction="10000"/>
          </a:bodyPr>
          <a:lstStyle/>
          <a:p>
            <a:r>
              <a:rPr lang="en-GB" dirty="0"/>
              <a:t>Watch this YouTube video again - </a:t>
            </a:r>
            <a:r>
              <a:rPr lang="en-GB" dirty="0">
                <a:hlinkClick r:id="rId2"/>
              </a:rPr>
              <a:t>https://www.youtube.com/watch?v=T07u0AggVsg</a:t>
            </a:r>
            <a:endParaRPr lang="en-GB" dirty="0"/>
          </a:p>
          <a:p>
            <a:endParaRPr lang="en-GB" dirty="0"/>
          </a:p>
          <a:p>
            <a:r>
              <a:rPr lang="en-GB" dirty="0"/>
              <a:t>While watching it, think about all of the things that are wrong with this zoo. </a:t>
            </a:r>
          </a:p>
          <a:p>
            <a:r>
              <a:rPr lang="en-GB" dirty="0"/>
              <a:t>How would you fix the problems that you have found?</a:t>
            </a:r>
          </a:p>
        </p:txBody>
      </p:sp>
      <p:sp>
        <p:nvSpPr>
          <p:cNvPr id="4" name="TextBox 3"/>
          <p:cNvSpPr txBox="1"/>
          <p:nvPr/>
        </p:nvSpPr>
        <p:spPr>
          <a:xfrm>
            <a:off x="5796136" y="260648"/>
            <a:ext cx="3024336" cy="369332"/>
          </a:xfrm>
          <a:prstGeom prst="rect">
            <a:avLst/>
          </a:prstGeom>
          <a:noFill/>
        </p:spPr>
        <p:txBody>
          <a:bodyPr wrap="square" rtlCol="0">
            <a:spAutoFit/>
          </a:bodyPr>
          <a:lstStyle/>
          <a:p>
            <a:pPr algn="r"/>
            <a:r>
              <a:rPr lang="en-GB" dirty="0"/>
              <a:t>Friday 24th April 2020</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ontent Placeholder 10">
            <a:extLst>
              <a:ext uri="{FF2B5EF4-FFF2-40B4-BE49-F238E27FC236}">
                <a16:creationId xmlns:a16="http://schemas.microsoft.com/office/drawing/2014/main" id="{9190795E-8FEB-42CE-977D-B56DBCB2D80E}"/>
              </a:ext>
            </a:extLst>
          </p:cNvPr>
          <p:cNvSpPr>
            <a:spLocks noGrp="1"/>
          </p:cNvSpPr>
          <p:nvPr>
            <p:ph idx="1"/>
          </p:nvPr>
        </p:nvSpPr>
        <p:spPr/>
        <p:txBody>
          <a:bodyPr>
            <a:normAutofit lnSpcReduction="10000"/>
          </a:bodyPr>
          <a:lstStyle/>
          <a:p>
            <a:pPr marL="0" indent="0">
              <a:buNone/>
            </a:pPr>
            <a:r>
              <a:rPr lang="en-GB" dirty="0"/>
              <a:t>Draw a map of an ideal zoo. Put labels around the edge, clearly describing features of each aspect. E.g. Spacious, clean cages for lions, enough water and slides for penguins. Don’t forget to label (and/or draw) where the animals live. </a:t>
            </a:r>
          </a:p>
          <a:p>
            <a:pPr marL="0" indent="0">
              <a:buNone/>
            </a:pPr>
            <a:endParaRPr lang="en-GB" dirty="0"/>
          </a:p>
          <a:p>
            <a:pPr marL="0" indent="0">
              <a:buNone/>
            </a:pPr>
            <a:r>
              <a:rPr lang="en-GB" dirty="0"/>
              <a:t>Research detail about animal care using books and internet.</a:t>
            </a:r>
          </a:p>
        </p:txBody>
      </p:sp>
      <p:sp>
        <p:nvSpPr>
          <p:cNvPr id="13" name="Rectangle 12">
            <a:extLst>
              <a:ext uri="{FF2B5EF4-FFF2-40B4-BE49-F238E27FC236}">
                <a16:creationId xmlns:a16="http://schemas.microsoft.com/office/drawing/2014/main" id="{E9F945ED-04FF-4C66-B6EC-F38095814642}"/>
              </a:ext>
            </a:extLst>
          </p:cNvPr>
          <p:cNvSpPr/>
          <p:nvPr/>
        </p:nvSpPr>
        <p:spPr>
          <a:xfrm>
            <a:off x="1282263" y="270172"/>
            <a:ext cx="6661825"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Now for the fun part…</a:t>
            </a:r>
          </a:p>
        </p:txBody>
      </p:sp>
    </p:spTree>
    <p:extLst>
      <p:ext uri="{BB962C8B-B14F-4D97-AF65-F5344CB8AC3E}">
        <p14:creationId xmlns:p14="http://schemas.microsoft.com/office/powerpoint/2010/main" val="12529532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280AD3-79FD-4AF8-8EC5-C769FF0A06E0}"/>
              </a:ext>
            </a:extLst>
          </p:cNvPr>
          <p:cNvSpPr>
            <a:spLocks noGrp="1"/>
          </p:cNvSpPr>
          <p:nvPr>
            <p:ph type="title"/>
          </p:nvPr>
        </p:nvSpPr>
        <p:spPr/>
        <p:txBody>
          <a:bodyPr/>
          <a:lstStyle/>
          <a:p>
            <a:endParaRPr lang="en-GB"/>
          </a:p>
        </p:txBody>
      </p:sp>
      <p:pic>
        <p:nvPicPr>
          <p:cNvPr id="4" name="Content Placeholder 3">
            <a:extLst>
              <a:ext uri="{FF2B5EF4-FFF2-40B4-BE49-F238E27FC236}">
                <a16:creationId xmlns:a16="http://schemas.microsoft.com/office/drawing/2014/main" id="{06F0A27C-5100-4C27-A857-7396B271608F}"/>
              </a:ext>
            </a:extLst>
          </p:cNvPr>
          <p:cNvPicPr>
            <a:picLocks noGrp="1" noChangeAspect="1"/>
          </p:cNvPicPr>
          <p:nvPr>
            <p:ph idx="1"/>
          </p:nvPr>
        </p:nvPicPr>
        <p:blipFill>
          <a:blip r:embed="rId2"/>
          <a:stretch>
            <a:fillRect/>
          </a:stretch>
        </p:blipFill>
        <p:spPr>
          <a:xfrm>
            <a:off x="287524" y="46038"/>
            <a:ext cx="8568952" cy="6826616"/>
          </a:xfrm>
          <a:prstGeom prst="rect">
            <a:avLst/>
          </a:prstGeom>
        </p:spPr>
      </p:pic>
    </p:spTree>
    <p:extLst>
      <p:ext uri="{BB962C8B-B14F-4D97-AF65-F5344CB8AC3E}">
        <p14:creationId xmlns:p14="http://schemas.microsoft.com/office/powerpoint/2010/main" val="4459134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51</TotalTime>
  <Words>125</Words>
  <Application>Microsoft Office PowerPoint</Application>
  <PresentationFormat>On-screen Show (4:3)</PresentationFormat>
  <Paragraphs>10</Paragraphs>
  <Slides>3</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vt:i4>
      </vt:variant>
    </vt:vector>
  </HeadingPairs>
  <TitlesOfParts>
    <vt:vector size="6" baseType="lpstr">
      <vt:lpstr>Arial</vt:lpstr>
      <vt:lpstr>Calibri</vt:lpstr>
      <vt:lpstr>Office Theme</vt:lpstr>
      <vt:lpstr>Anthony Browne - Zoo</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Anthony Browne - Zoo</dc:title>
  <dc:creator>Sarah</dc:creator>
  <cp:lastModifiedBy>Sarah</cp:lastModifiedBy>
  <cp:revision>7</cp:revision>
  <dcterms:created xsi:type="dcterms:W3CDTF">2020-04-19T16:28:24Z</dcterms:created>
  <dcterms:modified xsi:type="dcterms:W3CDTF">2020-04-19T20:07:31Z</dcterms:modified>
</cp:coreProperties>
</file>