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67" r:id="rId2"/>
    <p:sldId id="268" r:id="rId3"/>
    <p:sldId id="269" r:id="rId4"/>
    <p:sldId id="270" r:id="rId5"/>
    <p:sldId id="271" r:id="rId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051" autoAdjust="0"/>
    <p:restoredTop sz="94660"/>
  </p:normalViewPr>
  <p:slideViewPr>
    <p:cSldViewPr snapToGrid="0" snapToObjects="1">
      <p:cViewPr varScale="1">
        <p:scale>
          <a:sx n="99" d="100"/>
          <a:sy n="99" d="100"/>
        </p:scale>
        <p:origin x="-112" y="-40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printerSettings" Target="printerSettings/printerSettings1.bin"/><Relationship Id="rId8" Type="http://schemas.openxmlformats.org/officeDocument/2006/relationships/presProps" Target="presProps.xml"/><Relationship Id="rId9" Type="http://schemas.openxmlformats.org/officeDocument/2006/relationships/viewProps" Target="viewProps.xml"/><Relationship Id="rId10" Type="http://schemas.openxmlformats.org/officeDocument/2006/relationships/theme" Target="theme/theme1.xml"/><Relationship Id="rId1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28/04/20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28/04/20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28/04/20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28/04/20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28/04/20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28/04/20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28/04/20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28/04/20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28/04/20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28/04/20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28/04/20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28/04/20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.jp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.jp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5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1_SUM_B3_PP_0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62966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1_SUM_B3_PP_03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7859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1_SUM_B3_PP_03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68656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1_SUM_B3_PP_03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948604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1_SUM_B3_PP_03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90532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49</TotalTime>
  <Words>0</Words>
  <Application>Microsoft Macintosh PowerPoint</Application>
  <PresentationFormat>On-screen Show (4:3)</PresentationFormat>
  <Paragraphs>0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Catherine Clarke</cp:lastModifiedBy>
  <cp:revision>36</cp:revision>
  <dcterms:created xsi:type="dcterms:W3CDTF">2019-07-05T11:02:13Z</dcterms:created>
  <dcterms:modified xsi:type="dcterms:W3CDTF">2020-04-28T18:05:42Z</dcterms:modified>
</cp:coreProperties>
</file>