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101" d="100"/>
          <a:sy n="101" d="100"/>
        </p:scale>
        <p:origin x="-112" y="-7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3_B1_SP_PP_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3_B1_SP_PP_05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3_B1_SP_PP_05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3_B1_SP_PP_05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3_B1_SP_PP_05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3_B1_SP_PP_05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3_B1_SP_PP_05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3_B1_SP_PP_05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5224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3_B1_SP_PP_05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1853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0</Words>
  <Application>Microsoft Macintosh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25</cp:revision>
  <dcterms:created xsi:type="dcterms:W3CDTF">2019-07-05T11:02:13Z</dcterms:created>
  <dcterms:modified xsi:type="dcterms:W3CDTF">2019-12-02T16:51:47Z</dcterms:modified>
</cp:coreProperties>
</file>