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33" autoAdjust="0"/>
    <p:restoredTop sz="94560"/>
  </p:normalViewPr>
  <p:slideViewPr>
    <p:cSldViewPr snapToGrid="0" snapToObjects="1">
      <p:cViewPr varScale="1">
        <p:scale>
          <a:sx n="104" d="100"/>
          <a:sy n="104" d="100"/>
        </p:scale>
        <p:origin x="208" y="7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60EB23-7CF7-BE49-A1B8-A3CCB61C6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F40D24-C154-6842-8195-3F9B243EE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5D5A14-27E5-0F40-95CA-4F6D8CE59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192C6D-10FF-FF4C-963B-E9C359748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7FCE32-E01F-6948-9165-9457F66EE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2020-06-01T17:42:54Z</dcterms:modified>
</cp:coreProperties>
</file>