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73" r:id="rId5"/>
    <p:sldId id="274" r:id="rId6"/>
    <p:sldId id="286" r:id="rId7"/>
    <p:sldId id="28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2" d="100"/>
          <a:sy n="82" d="100"/>
        </p:scale>
        <p:origin x="89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D7E8BA16-1FE7-4662-B46E-CDCAC1CDF83E}"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E6B1CE-9C4B-4A6C-A4C7-CD1FB6F16A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5595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8BA16-1FE7-4662-B46E-CDCAC1CDF83E}"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1519685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E8BA16-1FE7-4662-B46E-CDCAC1CDF83E}"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E6B1CE-9C4B-4A6C-A4C7-CD1FB6F16A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9771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E8BA16-1FE7-4662-B46E-CDCAC1CDF83E}"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1369541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E8BA16-1FE7-4662-B46E-CDCAC1CDF83E}"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193643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E8BA16-1FE7-4662-B46E-CDCAC1CDF83E}"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320649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8BA16-1FE7-4662-B46E-CDCAC1CDF83E}"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2820900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E8BA16-1FE7-4662-B46E-CDCAC1CDF83E}"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1108841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E8BA16-1FE7-4662-B46E-CDCAC1CDF83E}"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E6B1CE-9C4B-4A6C-A4C7-CD1FB6F16A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592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8BA16-1FE7-4662-B46E-CDCAC1CDF83E}"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E6B1CE-9C4B-4A6C-A4C7-CD1FB6F16ACC}" type="slidenum">
              <a:rPr lang="en-GB" smtClean="0"/>
              <a:t>‹#›</a:t>
            </a:fld>
            <a:endParaRPr lang="en-GB"/>
          </a:p>
        </p:txBody>
      </p:sp>
    </p:spTree>
    <p:extLst>
      <p:ext uri="{BB962C8B-B14F-4D97-AF65-F5344CB8AC3E}">
        <p14:creationId xmlns:p14="http://schemas.microsoft.com/office/powerpoint/2010/main" val="369642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8BA16-1FE7-4662-B46E-CDCAC1CDF83E}"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E6B1CE-9C4B-4A6C-A4C7-CD1FB6F16AC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2981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7E8BA16-1FE7-4662-B46E-CDCAC1CDF83E}" type="datetimeFigureOut">
              <a:rPr lang="en-GB" smtClean="0"/>
              <a:t>12/05/2020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2E6B1CE-9C4B-4A6C-A4C7-CD1FB6F16AC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6564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DE88D-19FF-48E2-B04B-BA2B6DAE350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148DA2BB-2CCB-45E6-AD12-39E7EDF493CB}"/>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30435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912BE-F283-41E7-A584-D17FDBEBAF8B}"/>
              </a:ext>
            </a:extLst>
          </p:cNvPr>
          <p:cNvSpPr>
            <a:spLocks noGrp="1"/>
          </p:cNvSpPr>
          <p:nvPr>
            <p:ph type="ctrTitle"/>
          </p:nvPr>
        </p:nvSpPr>
        <p:spPr/>
        <p:txBody>
          <a:bodyPr/>
          <a:lstStyle/>
          <a:p>
            <a:r>
              <a:rPr lang="en-GB" sz="6000" dirty="0"/>
              <a:t>Autobiographies</a:t>
            </a:r>
          </a:p>
        </p:txBody>
      </p:sp>
      <p:sp>
        <p:nvSpPr>
          <p:cNvPr id="3" name="Subtitle 2">
            <a:extLst>
              <a:ext uri="{FF2B5EF4-FFF2-40B4-BE49-F238E27FC236}">
                <a16:creationId xmlns:a16="http://schemas.microsoft.com/office/drawing/2014/main" id="{7BF89806-5EB6-4CE9-906B-A2B4DCF06B3A}"/>
              </a:ext>
            </a:extLst>
          </p:cNvPr>
          <p:cNvSpPr>
            <a:spLocks noGrp="1"/>
          </p:cNvSpPr>
          <p:nvPr>
            <p:ph type="subTitle" idx="1"/>
          </p:nvPr>
        </p:nvSpPr>
        <p:spPr/>
        <p:txBody>
          <a:bodyPr>
            <a:normAutofit/>
          </a:bodyPr>
          <a:lstStyle/>
          <a:p>
            <a:r>
              <a:rPr lang="en-GB" sz="3200" dirty="0"/>
              <a:t>Wednesday12th May 2020</a:t>
            </a:r>
          </a:p>
        </p:txBody>
      </p:sp>
    </p:spTree>
    <p:extLst>
      <p:ext uri="{BB962C8B-B14F-4D97-AF65-F5344CB8AC3E}">
        <p14:creationId xmlns:p14="http://schemas.microsoft.com/office/powerpoint/2010/main" val="3064581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9B786-232A-4446-A888-B245E392FC3F}"/>
              </a:ext>
            </a:extLst>
          </p:cNvPr>
          <p:cNvSpPr>
            <a:spLocks noGrp="1"/>
          </p:cNvSpPr>
          <p:nvPr>
            <p:ph type="title"/>
          </p:nvPr>
        </p:nvSpPr>
        <p:spPr/>
        <p:txBody>
          <a:bodyPr>
            <a:normAutofit/>
          </a:bodyPr>
          <a:lstStyle/>
          <a:p>
            <a:r>
              <a:rPr lang="en-GB" sz="4800" dirty="0"/>
              <a:t>Learning Objectives:</a:t>
            </a:r>
          </a:p>
        </p:txBody>
      </p:sp>
      <p:sp>
        <p:nvSpPr>
          <p:cNvPr id="3" name="Content Placeholder 2">
            <a:extLst>
              <a:ext uri="{FF2B5EF4-FFF2-40B4-BE49-F238E27FC236}">
                <a16:creationId xmlns:a16="http://schemas.microsoft.com/office/drawing/2014/main" id="{56202395-FC2F-42E3-9653-C255B857C037}"/>
              </a:ext>
            </a:extLst>
          </p:cNvPr>
          <p:cNvSpPr>
            <a:spLocks noGrp="1"/>
          </p:cNvSpPr>
          <p:nvPr>
            <p:ph idx="1"/>
          </p:nvPr>
        </p:nvSpPr>
        <p:spPr/>
        <p:txBody>
          <a:bodyPr>
            <a:normAutofit/>
          </a:bodyPr>
          <a:lstStyle/>
          <a:p>
            <a:r>
              <a:rPr lang="en-GB" sz="3600" dirty="0"/>
              <a:t>To learn to sequence events and write in chronological order.</a:t>
            </a:r>
          </a:p>
        </p:txBody>
      </p:sp>
    </p:spTree>
    <p:extLst>
      <p:ext uri="{BB962C8B-B14F-4D97-AF65-F5344CB8AC3E}">
        <p14:creationId xmlns:p14="http://schemas.microsoft.com/office/powerpoint/2010/main" val="382904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D6D5D-488A-49E2-B6B2-0C4FB55E694E}"/>
              </a:ext>
            </a:extLst>
          </p:cNvPr>
          <p:cNvSpPr>
            <a:spLocks noGrp="1"/>
          </p:cNvSpPr>
          <p:nvPr>
            <p:ph type="title"/>
          </p:nvPr>
        </p:nvSpPr>
        <p:spPr/>
        <p:txBody>
          <a:bodyPr>
            <a:normAutofit/>
          </a:bodyPr>
          <a:lstStyle/>
          <a:p>
            <a:r>
              <a:rPr lang="en-GB" sz="5400" dirty="0"/>
              <a:t>Interesting aspects!</a:t>
            </a:r>
          </a:p>
        </p:txBody>
      </p:sp>
      <p:sp>
        <p:nvSpPr>
          <p:cNvPr id="3" name="Content Placeholder 2">
            <a:extLst>
              <a:ext uri="{FF2B5EF4-FFF2-40B4-BE49-F238E27FC236}">
                <a16:creationId xmlns:a16="http://schemas.microsoft.com/office/drawing/2014/main" id="{15086AC2-482C-47BB-9DF7-845C04063BD4}"/>
              </a:ext>
            </a:extLst>
          </p:cNvPr>
          <p:cNvSpPr>
            <a:spLocks noGrp="1"/>
          </p:cNvSpPr>
          <p:nvPr>
            <p:ph idx="1"/>
          </p:nvPr>
        </p:nvSpPr>
        <p:spPr/>
        <p:txBody>
          <a:bodyPr>
            <a:normAutofit/>
          </a:bodyPr>
          <a:lstStyle/>
          <a:p>
            <a:pPr marL="0" indent="0">
              <a:buNone/>
            </a:pPr>
            <a:r>
              <a:rPr lang="en-GB" sz="3600" dirty="0"/>
              <a:t>What would you include? What would someone else like to read?</a:t>
            </a:r>
          </a:p>
          <a:p>
            <a:pPr marL="0" indent="0">
              <a:buNone/>
            </a:pPr>
            <a:endParaRPr lang="en-GB" sz="3600" dirty="0"/>
          </a:p>
          <a:p>
            <a:pPr marL="0" indent="0">
              <a:buNone/>
            </a:pPr>
            <a:r>
              <a:rPr lang="en-GB" sz="3600" dirty="0"/>
              <a:t>Think about it and jot your ideas down.</a:t>
            </a:r>
          </a:p>
        </p:txBody>
      </p:sp>
    </p:spTree>
    <p:extLst>
      <p:ext uri="{BB962C8B-B14F-4D97-AF65-F5344CB8AC3E}">
        <p14:creationId xmlns:p14="http://schemas.microsoft.com/office/powerpoint/2010/main" val="2287124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E4CC8-7971-4CDC-AA7F-968796713A93}"/>
              </a:ext>
            </a:extLst>
          </p:cNvPr>
          <p:cNvSpPr>
            <a:spLocks noGrp="1"/>
          </p:cNvSpPr>
          <p:nvPr>
            <p:ph type="title"/>
          </p:nvPr>
        </p:nvSpPr>
        <p:spPr/>
        <p:txBody>
          <a:bodyPr>
            <a:normAutofit/>
          </a:bodyPr>
          <a:lstStyle/>
          <a:p>
            <a:r>
              <a:rPr lang="en-GB" sz="5400" dirty="0"/>
              <a:t>Key Events</a:t>
            </a:r>
          </a:p>
        </p:txBody>
      </p:sp>
      <p:sp>
        <p:nvSpPr>
          <p:cNvPr id="3" name="Content Placeholder 2">
            <a:extLst>
              <a:ext uri="{FF2B5EF4-FFF2-40B4-BE49-F238E27FC236}">
                <a16:creationId xmlns:a16="http://schemas.microsoft.com/office/drawing/2014/main" id="{43CD0B56-39DF-4326-873A-A49004083FA4}"/>
              </a:ext>
            </a:extLst>
          </p:cNvPr>
          <p:cNvSpPr>
            <a:spLocks noGrp="1"/>
          </p:cNvSpPr>
          <p:nvPr>
            <p:ph idx="1"/>
          </p:nvPr>
        </p:nvSpPr>
        <p:spPr/>
        <p:txBody>
          <a:bodyPr>
            <a:normAutofit/>
          </a:bodyPr>
          <a:lstStyle/>
          <a:p>
            <a:r>
              <a:rPr lang="en-GB" sz="3600" dirty="0"/>
              <a:t>What do we mean by key events? What does chronological order mean?</a:t>
            </a:r>
          </a:p>
          <a:p>
            <a:endParaRPr lang="en-GB" sz="3600" dirty="0"/>
          </a:p>
          <a:p>
            <a:r>
              <a:rPr lang="en-GB" sz="3600" dirty="0"/>
              <a:t>Think about it and jot your ideas down.</a:t>
            </a:r>
          </a:p>
        </p:txBody>
      </p:sp>
    </p:spTree>
    <p:extLst>
      <p:ext uri="{BB962C8B-B14F-4D97-AF65-F5344CB8AC3E}">
        <p14:creationId xmlns:p14="http://schemas.microsoft.com/office/powerpoint/2010/main" val="2497075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4" name="Picture 16" descr="Image result for watch tv cartoon">
            <a:extLst>
              <a:ext uri="{FF2B5EF4-FFF2-40B4-BE49-F238E27FC236}">
                <a16:creationId xmlns:a16="http://schemas.microsoft.com/office/drawing/2014/main" id="{1377FC0B-4D41-4CB8-B622-21930DCCB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720" y="1611352"/>
            <a:ext cx="2471550" cy="24715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C612FBE-B05A-4F3A-BFD5-D1D73389819A}"/>
              </a:ext>
            </a:extLst>
          </p:cNvPr>
          <p:cNvSpPr>
            <a:spLocks noGrp="1"/>
          </p:cNvSpPr>
          <p:nvPr>
            <p:ph type="title"/>
          </p:nvPr>
        </p:nvSpPr>
        <p:spPr>
          <a:xfrm>
            <a:off x="930343" y="392715"/>
            <a:ext cx="9720072" cy="1499616"/>
          </a:xfrm>
        </p:spPr>
        <p:txBody>
          <a:bodyPr>
            <a:normAutofit fontScale="90000"/>
          </a:bodyPr>
          <a:lstStyle/>
          <a:p>
            <a:r>
              <a:rPr lang="en-GB" dirty="0"/>
              <a:t>Sequencing Events/ Chronological Order</a:t>
            </a:r>
            <a:br>
              <a:rPr lang="en-GB" dirty="0"/>
            </a:br>
            <a:r>
              <a:rPr lang="en-GB" sz="4000" dirty="0"/>
              <a:t>What would your order be for your morning routine?</a:t>
            </a:r>
            <a:endParaRPr lang="en-GB" dirty="0"/>
          </a:p>
        </p:txBody>
      </p:sp>
      <p:pic>
        <p:nvPicPr>
          <p:cNvPr id="2052" name="Picture 4" descr="Image result for wake up cartoon">
            <a:extLst>
              <a:ext uri="{FF2B5EF4-FFF2-40B4-BE49-F238E27FC236}">
                <a16:creationId xmlns:a16="http://schemas.microsoft.com/office/drawing/2014/main" id="{8D78D35B-CDC6-4C9F-B843-A4D3B9DDB2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6983" y="2262960"/>
            <a:ext cx="2532910" cy="181994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rush teeth cartoon">
            <a:extLst>
              <a:ext uri="{FF2B5EF4-FFF2-40B4-BE49-F238E27FC236}">
                <a16:creationId xmlns:a16="http://schemas.microsoft.com/office/drawing/2014/main" id="{C8A5B952-AC28-4FE4-BAC8-7BA8621434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6033" y="2193287"/>
            <a:ext cx="2219967" cy="230383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hower cartoon">
            <a:extLst>
              <a:ext uri="{FF2B5EF4-FFF2-40B4-BE49-F238E27FC236}">
                <a16:creationId xmlns:a16="http://schemas.microsoft.com/office/drawing/2014/main" id="{8F725527-BBDC-4DA4-9B80-783326BCC4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6595" y="4294815"/>
            <a:ext cx="2498438" cy="247154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eat breakfast cartoon">
            <a:extLst>
              <a:ext uri="{FF2B5EF4-FFF2-40B4-BE49-F238E27FC236}">
                <a16:creationId xmlns:a16="http://schemas.microsoft.com/office/drawing/2014/main" id="{EFDB4761-502F-4826-A1F1-C213303468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53415" y="4534729"/>
            <a:ext cx="2315181" cy="230383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get dressed cartoon">
            <a:extLst>
              <a:ext uri="{FF2B5EF4-FFF2-40B4-BE49-F238E27FC236}">
                <a16:creationId xmlns:a16="http://schemas.microsoft.com/office/drawing/2014/main" id="{20AEF929-B736-4EE0-9535-C9491D123F5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8234" y="4222619"/>
            <a:ext cx="2017182" cy="2615942"/>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leave the house cartoon">
            <a:extLst>
              <a:ext uri="{FF2B5EF4-FFF2-40B4-BE49-F238E27FC236}">
                <a16:creationId xmlns:a16="http://schemas.microsoft.com/office/drawing/2014/main" id="{4D7D21D6-042E-4719-A47A-6411E6D230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4377" y="4162996"/>
            <a:ext cx="3168432" cy="2675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008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70A16-8CA2-4C8B-ABBE-BAF8057E2565}"/>
              </a:ext>
            </a:extLst>
          </p:cNvPr>
          <p:cNvSpPr>
            <a:spLocks noGrp="1"/>
          </p:cNvSpPr>
          <p:nvPr>
            <p:ph type="title"/>
          </p:nvPr>
        </p:nvSpPr>
        <p:spPr/>
        <p:txBody>
          <a:bodyPr/>
          <a:lstStyle/>
          <a:p>
            <a:r>
              <a:rPr lang="en-GB" dirty="0"/>
              <a:t>Timeline:</a:t>
            </a:r>
          </a:p>
        </p:txBody>
      </p:sp>
      <p:sp>
        <p:nvSpPr>
          <p:cNvPr id="3" name="Content Placeholder 2">
            <a:extLst>
              <a:ext uri="{FF2B5EF4-FFF2-40B4-BE49-F238E27FC236}">
                <a16:creationId xmlns:a16="http://schemas.microsoft.com/office/drawing/2014/main" id="{B650F2EB-944D-4C10-93DF-AD9B8683E049}"/>
              </a:ext>
            </a:extLst>
          </p:cNvPr>
          <p:cNvSpPr>
            <a:spLocks noGrp="1"/>
          </p:cNvSpPr>
          <p:nvPr>
            <p:ph idx="1"/>
          </p:nvPr>
        </p:nvSpPr>
        <p:spPr>
          <a:xfrm>
            <a:off x="917186" y="1856326"/>
            <a:ext cx="10533184" cy="1712415"/>
          </a:xfrm>
        </p:spPr>
        <p:txBody>
          <a:bodyPr>
            <a:normAutofit fontScale="85000" lnSpcReduction="20000"/>
          </a:bodyPr>
          <a:lstStyle/>
          <a:p>
            <a:r>
              <a:rPr lang="en-GB" sz="3200" dirty="0"/>
              <a:t>Create a timeline of some of the most important things in your life. You can use this to help you plan your autobiography. Your events should be in chronological order like mine are. You may want to turn your page landscape and write above and below the timeline alternately to save space.</a:t>
            </a:r>
          </a:p>
        </p:txBody>
      </p:sp>
      <p:cxnSp>
        <p:nvCxnSpPr>
          <p:cNvPr id="5" name="Straight Connector 4">
            <a:extLst>
              <a:ext uri="{FF2B5EF4-FFF2-40B4-BE49-F238E27FC236}">
                <a16:creationId xmlns:a16="http://schemas.microsoft.com/office/drawing/2014/main" id="{FC8DE823-C96F-4A77-9B36-D04A030678EF}"/>
              </a:ext>
            </a:extLst>
          </p:cNvPr>
          <p:cNvCxnSpPr/>
          <p:nvPr/>
        </p:nvCxnSpPr>
        <p:spPr>
          <a:xfrm>
            <a:off x="1800446" y="5225016"/>
            <a:ext cx="8591107" cy="0"/>
          </a:xfrm>
          <a:prstGeom prst="line">
            <a:avLst/>
          </a:prstGeom>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2D3BB190-348E-4979-AC69-837BCFBB7FB0}"/>
              </a:ext>
            </a:extLst>
          </p:cNvPr>
          <p:cNvSpPr txBox="1"/>
          <p:nvPr/>
        </p:nvSpPr>
        <p:spPr>
          <a:xfrm>
            <a:off x="1138017" y="5065678"/>
            <a:ext cx="907311" cy="369332"/>
          </a:xfrm>
          <a:prstGeom prst="rect">
            <a:avLst/>
          </a:prstGeom>
          <a:noFill/>
        </p:spPr>
        <p:txBody>
          <a:bodyPr wrap="square" rtlCol="0">
            <a:spAutoFit/>
          </a:bodyPr>
          <a:lstStyle/>
          <a:p>
            <a:r>
              <a:rPr lang="en-GB" dirty="0"/>
              <a:t>Birth</a:t>
            </a:r>
          </a:p>
        </p:txBody>
      </p:sp>
      <p:sp>
        <p:nvSpPr>
          <p:cNvPr id="6" name="TextBox 5">
            <a:extLst>
              <a:ext uri="{FF2B5EF4-FFF2-40B4-BE49-F238E27FC236}">
                <a16:creationId xmlns:a16="http://schemas.microsoft.com/office/drawing/2014/main" id="{20A221D7-9C71-44FC-8C8E-047B8336D036}"/>
              </a:ext>
            </a:extLst>
          </p:cNvPr>
          <p:cNvSpPr txBox="1"/>
          <p:nvPr/>
        </p:nvSpPr>
        <p:spPr>
          <a:xfrm>
            <a:off x="2170570" y="3820870"/>
            <a:ext cx="1190847" cy="1200329"/>
          </a:xfrm>
          <a:prstGeom prst="rect">
            <a:avLst/>
          </a:prstGeom>
          <a:noFill/>
        </p:spPr>
        <p:txBody>
          <a:bodyPr wrap="square" rtlCol="0">
            <a:spAutoFit/>
          </a:bodyPr>
          <a:lstStyle/>
          <a:p>
            <a:r>
              <a:rPr lang="en-GB" dirty="0"/>
              <a:t>When my younger brother was born</a:t>
            </a:r>
          </a:p>
        </p:txBody>
      </p:sp>
      <p:sp>
        <p:nvSpPr>
          <p:cNvPr id="8" name="TextBox 7">
            <a:extLst>
              <a:ext uri="{FF2B5EF4-FFF2-40B4-BE49-F238E27FC236}">
                <a16:creationId xmlns:a16="http://schemas.microsoft.com/office/drawing/2014/main" id="{6CF555C7-EEAE-40B1-9FFD-590F589B9C6C}"/>
              </a:ext>
            </a:extLst>
          </p:cNvPr>
          <p:cNvSpPr txBox="1"/>
          <p:nvPr/>
        </p:nvSpPr>
        <p:spPr>
          <a:xfrm>
            <a:off x="2587920" y="5392027"/>
            <a:ext cx="1486783" cy="646331"/>
          </a:xfrm>
          <a:prstGeom prst="rect">
            <a:avLst/>
          </a:prstGeom>
          <a:noFill/>
        </p:spPr>
        <p:txBody>
          <a:bodyPr wrap="square" rtlCol="0">
            <a:spAutoFit/>
          </a:bodyPr>
          <a:lstStyle/>
          <a:p>
            <a:r>
              <a:rPr lang="en-GB" dirty="0"/>
              <a:t>Primary school</a:t>
            </a:r>
          </a:p>
        </p:txBody>
      </p:sp>
      <p:sp>
        <p:nvSpPr>
          <p:cNvPr id="9" name="TextBox 8">
            <a:extLst>
              <a:ext uri="{FF2B5EF4-FFF2-40B4-BE49-F238E27FC236}">
                <a16:creationId xmlns:a16="http://schemas.microsoft.com/office/drawing/2014/main" id="{070B1C95-A1E6-4ED8-ACB3-25F4538045C3}"/>
              </a:ext>
            </a:extLst>
          </p:cNvPr>
          <p:cNvSpPr txBox="1"/>
          <p:nvPr/>
        </p:nvSpPr>
        <p:spPr>
          <a:xfrm>
            <a:off x="3860945" y="4107942"/>
            <a:ext cx="1190847" cy="923330"/>
          </a:xfrm>
          <a:prstGeom prst="rect">
            <a:avLst/>
          </a:prstGeom>
          <a:noFill/>
        </p:spPr>
        <p:txBody>
          <a:bodyPr wrap="square" rtlCol="0">
            <a:spAutoFit/>
          </a:bodyPr>
          <a:lstStyle/>
          <a:p>
            <a:r>
              <a:rPr lang="en-GB" dirty="0"/>
              <a:t>First football match</a:t>
            </a:r>
          </a:p>
        </p:txBody>
      </p:sp>
      <p:sp>
        <p:nvSpPr>
          <p:cNvPr id="10" name="TextBox 9">
            <a:extLst>
              <a:ext uri="{FF2B5EF4-FFF2-40B4-BE49-F238E27FC236}">
                <a16:creationId xmlns:a16="http://schemas.microsoft.com/office/drawing/2014/main" id="{373F89D7-D59B-4469-BFF6-DBAC6D711413}"/>
              </a:ext>
            </a:extLst>
          </p:cNvPr>
          <p:cNvSpPr txBox="1"/>
          <p:nvPr/>
        </p:nvSpPr>
        <p:spPr>
          <a:xfrm>
            <a:off x="4165638" y="5468202"/>
            <a:ext cx="1014299" cy="369332"/>
          </a:xfrm>
          <a:prstGeom prst="rect">
            <a:avLst/>
          </a:prstGeom>
          <a:noFill/>
        </p:spPr>
        <p:txBody>
          <a:bodyPr wrap="square" rtlCol="0">
            <a:spAutoFit/>
          </a:bodyPr>
          <a:lstStyle/>
          <a:p>
            <a:r>
              <a:rPr lang="en-GB" dirty="0"/>
              <a:t>Holiday</a:t>
            </a:r>
          </a:p>
        </p:txBody>
      </p:sp>
      <p:sp>
        <p:nvSpPr>
          <p:cNvPr id="11" name="TextBox 10">
            <a:extLst>
              <a:ext uri="{FF2B5EF4-FFF2-40B4-BE49-F238E27FC236}">
                <a16:creationId xmlns:a16="http://schemas.microsoft.com/office/drawing/2014/main" id="{EBD82FF3-81B5-4FEF-8FB6-6E29730A646F}"/>
              </a:ext>
            </a:extLst>
          </p:cNvPr>
          <p:cNvSpPr txBox="1"/>
          <p:nvPr/>
        </p:nvSpPr>
        <p:spPr>
          <a:xfrm>
            <a:off x="4935724" y="4463991"/>
            <a:ext cx="907311" cy="646331"/>
          </a:xfrm>
          <a:prstGeom prst="rect">
            <a:avLst/>
          </a:prstGeom>
          <a:noFill/>
        </p:spPr>
        <p:txBody>
          <a:bodyPr wrap="square" rtlCol="0">
            <a:spAutoFit/>
          </a:bodyPr>
          <a:lstStyle/>
          <a:p>
            <a:r>
              <a:rPr lang="en-GB" dirty="0"/>
              <a:t>My family</a:t>
            </a:r>
          </a:p>
        </p:txBody>
      </p:sp>
      <p:sp>
        <p:nvSpPr>
          <p:cNvPr id="12" name="TextBox 11">
            <a:extLst>
              <a:ext uri="{FF2B5EF4-FFF2-40B4-BE49-F238E27FC236}">
                <a16:creationId xmlns:a16="http://schemas.microsoft.com/office/drawing/2014/main" id="{D28640A6-9A60-4699-872A-BC43F73EADF5}"/>
              </a:ext>
            </a:extLst>
          </p:cNvPr>
          <p:cNvSpPr txBox="1"/>
          <p:nvPr/>
        </p:nvSpPr>
        <p:spPr>
          <a:xfrm>
            <a:off x="6078277" y="5375286"/>
            <a:ext cx="1199263" cy="923330"/>
          </a:xfrm>
          <a:prstGeom prst="rect">
            <a:avLst/>
          </a:prstGeom>
          <a:noFill/>
        </p:spPr>
        <p:txBody>
          <a:bodyPr wrap="square" rtlCol="0">
            <a:spAutoFit/>
          </a:bodyPr>
          <a:lstStyle/>
          <a:p>
            <a:r>
              <a:rPr lang="en-GB" dirty="0"/>
              <a:t>Starting secondary school</a:t>
            </a:r>
          </a:p>
        </p:txBody>
      </p:sp>
      <p:sp>
        <p:nvSpPr>
          <p:cNvPr id="13" name="TextBox 12">
            <a:extLst>
              <a:ext uri="{FF2B5EF4-FFF2-40B4-BE49-F238E27FC236}">
                <a16:creationId xmlns:a16="http://schemas.microsoft.com/office/drawing/2014/main" id="{042C7C04-B4A1-4480-8127-D4D7DC8A7741}"/>
              </a:ext>
            </a:extLst>
          </p:cNvPr>
          <p:cNvSpPr txBox="1"/>
          <p:nvPr/>
        </p:nvSpPr>
        <p:spPr>
          <a:xfrm>
            <a:off x="6183778" y="4034530"/>
            <a:ext cx="1160586" cy="921920"/>
          </a:xfrm>
          <a:prstGeom prst="rect">
            <a:avLst/>
          </a:prstGeom>
          <a:noFill/>
        </p:spPr>
        <p:txBody>
          <a:bodyPr wrap="square" rtlCol="0">
            <a:spAutoFit/>
          </a:bodyPr>
          <a:lstStyle/>
          <a:p>
            <a:r>
              <a:rPr lang="en-GB" dirty="0"/>
              <a:t>Learning to play  guitar</a:t>
            </a:r>
          </a:p>
        </p:txBody>
      </p:sp>
      <p:sp>
        <p:nvSpPr>
          <p:cNvPr id="14" name="TextBox 13">
            <a:extLst>
              <a:ext uri="{FF2B5EF4-FFF2-40B4-BE49-F238E27FC236}">
                <a16:creationId xmlns:a16="http://schemas.microsoft.com/office/drawing/2014/main" id="{190640EF-4DD1-45BF-9B9F-13AE9367D298}"/>
              </a:ext>
            </a:extLst>
          </p:cNvPr>
          <p:cNvSpPr txBox="1"/>
          <p:nvPr/>
        </p:nvSpPr>
        <p:spPr>
          <a:xfrm>
            <a:off x="7200295" y="5481594"/>
            <a:ext cx="898337" cy="646331"/>
          </a:xfrm>
          <a:prstGeom prst="rect">
            <a:avLst/>
          </a:prstGeom>
          <a:noFill/>
        </p:spPr>
        <p:txBody>
          <a:bodyPr wrap="square" rtlCol="0">
            <a:spAutoFit/>
          </a:bodyPr>
          <a:lstStyle/>
          <a:p>
            <a:r>
              <a:rPr lang="en-GB" dirty="0"/>
              <a:t>Getting my pets</a:t>
            </a:r>
          </a:p>
        </p:txBody>
      </p:sp>
      <p:sp>
        <p:nvSpPr>
          <p:cNvPr id="15" name="TextBox 14">
            <a:extLst>
              <a:ext uri="{FF2B5EF4-FFF2-40B4-BE49-F238E27FC236}">
                <a16:creationId xmlns:a16="http://schemas.microsoft.com/office/drawing/2014/main" id="{61C0FB41-B068-4DB7-928D-679BAC32106C}"/>
              </a:ext>
            </a:extLst>
          </p:cNvPr>
          <p:cNvSpPr txBox="1"/>
          <p:nvPr/>
        </p:nvSpPr>
        <p:spPr>
          <a:xfrm>
            <a:off x="7634290" y="4010824"/>
            <a:ext cx="948730" cy="923330"/>
          </a:xfrm>
          <a:prstGeom prst="rect">
            <a:avLst/>
          </a:prstGeom>
          <a:noFill/>
        </p:spPr>
        <p:txBody>
          <a:bodyPr wrap="square" rtlCol="0">
            <a:spAutoFit/>
          </a:bodyPr>
          <a:lstStyle/>
          <a:p>
            <a:r>
              <a:rPr lang="en-GB" dirty="0"/>
              <a:t>Starting sixth form</a:t>
            </a:r>
          </a:p>
        </p:txBody>
      </p:sp>
      <p:sp>
        <p:nvSpPr>
          <p:cNvPr id="16" name="TextBox 15">
            <a:extLst>
              <a:ext uri="{FF2B5EF4-FFF2-40B4-BE49-F238E27FC236}">
                <a16:creationId xmlns:a16="http://schemas.microsoft.com/office/drawing/2014/main" id="{24AE940E-51EA-4F2F-95CE-E3F87AB27CD6}"/>
              </a:ext>
            </a:extLst>
          </p:cNvPr>
          <p:cNvSpPr txBox="1"/>
          <p:nvPr/>
        </p:nvSpPr>
        <p:spPr>
          <a:xfrm>
            <a:off x="8764019" y="4290060"/>
            <a:ext cx="1121291" cy="646331"/>
          </a:xfrm>
          <a:prstGeom prst="rect">
            <a:avLst/>
          </a:prstGeom>
          <a:noFill/>
        </p:spPr>
        <p:txBody>
          <a:bodyPr wrap="square" rtlCol="0">
            <a:spAutoFit/>
          </a:bodyPr>
          <a:lstStyle/>
          <a:p>
            <a:r>
              <a:rPr lang="en-GB" dirty="0"/>
              <a:t>Starting University</a:t>
            </a:r>
          </a:p>
        </p:txBody>
      </p:sp>
      <p:sp>
        <p:nvSpPr>
          <p:cNvPr id="18" name="TextBox 17">
            <a:extLst>
              <a:ext uri="{FF2B5EF4-FFF2-40B4-BE49-F238E27FC236}">
                <a16:creationId xmlns:a16="http://schemas.microsoft.com/office/drawing/2014/main" id="{6DA01442-6D9A-4B49-9308-C18109EFF57E}"/>
              </a:ext>
            </a:extLst>
          </p:cNvPr>
          <p:cNvSpPr txBox="1"/>
          <p:nvPr/>
        </p:nvSpPr>
        <p:spPr>
          <a:xfrm>
            <a:off x="8157188" y="5549626"/>
            <a:ext cx="1486783" cy="646331"/>
          </a:xfrm>
          <a:prstGeom prst="rect">
            <a:avLst/>
          </a:prstGeom>
          <a:noFill/>
        </p:spPr>
        <p:txBody>
          <a:bodyPr wrap="square" rtlCol="0">
            <a:spAutoFit/>
          </a:bodyPr>
          <a:lstStyle/>
          <a:p>
            <a:r>
              <a:rPr lang="en-GB" dirty="0"/>
              <a:t>Final school performance</a:t>
            </a:r>
          </a:p>
        </p:txBody>
      </p:sp>
      <p:sp>
        <p:nvSpPr>
          <p:cNvPr id="19" name="TextBox 18">
            <a:extLst>
              <a:ext uri="{FF2B5EF4-FFF2-40B4-BE49-F238E27FC236}">
                <a16:creationId xmlns:a16="http://schemas.microsoft.com/office/drawing/2014/main" id="{E7366E77-7EDF-4321-B04D-4E8E0680B3C0}"/>
              </a:ext>
            </a:extLst>
          </p:cNvPr>
          <p:cNvSpPr txBox="1"/>
          <p:nvPr/>
        </p:nvSpPr>
        <p:spPr>
          <a:xfrm>
            <a:off x="9648161" y="5637772"/>
            <a:ext cx="1486783" cy="646331"/>
          </a:xfrm>
          <a:prstGeom prst="rect">
            <a:avLst/>
          </a:prstGeom>
          <a:noFill/>
        </p:spPr>
        <p:txBody>
          <a:bodyPr wrap="square" rtlCol="0">
            <a:spAutoFit/>
          </a:bodyPr>
          <a:lstStyle/>
          <a:p>
            <a:r>
              <a:rPr lang="en-GB" dirty="0"/>
              <a:t>Completing my degree</a:t>
            </a:r>
          </a:p>
        </p:txBody>
      </p:sp>
      <p:cxnSp>
        <p:nvCxnSpPr>
          <p:cNvPr id="20" name="Straight Connector 19">
            <a:extLst>
              <a:ext uri="{FF2B5EF4-FFF2-40B4-BE49-F238E27FC236}">
                <a16:creationId xmlns:a16="http://schemas.microsoft.com/office/drawing/2014/main" id="{D02C9502-F54A-4328-9817-F12AC66D0B89}"/>
              </a:ext>
            </a:extLst>
          </p:cNvPr>
          <p:cNvCxnSpPr/>
          <p:nvPr/>
        </p:nvCxnSpPr>
        <p:spPr>
          <a:xfrm>
            <a:off x="1800446" y="5121639"/>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0B09DEC-086E-4073-A265-569EB1E0B10D}"/>
              </a:ext>
            </a:extLst>
          </p:cNvPr>
          <p:cNvCxnSpPr/>
          <p:nvPr/>
        </p:nvCxnSpPr>
        <p:spPr>
          <a:xfrm>
            <a:off x="2867246" y="5213605"/>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394F1BE-6049-41ED-B39E-356951D744FD}"/>
              </a:ext>
            </a:extLst>
          </p:cNvPr>
          <p:cNvCxnSpPr/>
          <p:nvPr/>
        </p:nvCxnSpPr>
        <p:spPr>
          <a:xfrm>
            <a:off x="2617827" y="4997198"/>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80CDB9B-2C65-492C-9F1E-88499780DD79}"/>
              </a:ext>
            </a:extLst>
          </p:cNvPr>
          <p:cNvCxnSpPr/>
          <p:nvPr/>
        </p:nvCxnSpPr>
        <p:spPr>
          <a:xfrm>
            <a:off x="4330107" y="4961439"/>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67848D-142D-4C3C-93FC-AC394D482F01}"/>
              </a:ext>
            </a:extLst>
          </p:cNvPr>
          <p:cNvCxnSpPr/>
          <p:nvPr/>
        </p:nvCxnSpPr>
        <p:spPr>
          <a:xfrm>
            <a:off x="4770474" y="5225016"/>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864ABA5-6B5D-4A82-8C75-52AD2DE0AA92}"/>
              </a:ext>
            </a:extLst>
          </p:cNvPr>
          <p:cNvCxnSpPr/>
          <p:nvPr/>
        </p:nvCxnSpPr>
        <p:spPr>
          <a:xfrm>
            <a:off x="6403679" y="5201577"/>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2B9A708-A65D-441D-98FE-177BCE27D474}"/>
              </a:ext>
            </a:extLst>
          </p:cNvPr>
          <p:cNvCxnSpPr/>
          <p:nvPr/>
        </p:nvCxnSpPr>
        <p:spPr>
          <a:xfrm>
            <a:off x="5339313" y="4984217"/>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BBB0CB9-D2FD-498B-8B90-84B7B490C75B}"/>
              </a:ext>
            </a:extLst>
          </p:cNvPr>
          <p:cNvCxnSpPr/>
          <p:nvPr/>
        </p:nvCxnSpPr>
        <p:spPr>
          <a:xfrm>
            <a:off x="7933215" y="4984217"/>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93E55F5-1DA0-46E1-A2E8-3190773155E9}"/>
              </a:ext>
            </a:extLst>
          </p:cNvPr>
          <p:cNvCxnSpPr/>
          <p:nvPr/>
        </p:nvCxnSpPr>
        <p:spPr>
          <a:xfrm>
            <a:off x="7506586" y="5203926"/>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0DB0432-55F0-4CAB-8627-5EA7C59CD214}"/>
              </a:ext>
            </a:extLst>
          </p:cNvPr>
          <p:cNvCxnSpPr/>
          <p:nvPr/>
        </p:nvCxnSpPr>
        <p:spPr>
          <a:xfrm>
            <a:off x="6595730" y="4972806"/>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D067DCA-B478-484C-9AE8-0A3ED1C0286D}"/>
              </a:ext>
            </a:extLst>
          </p:cNvPr>
          <p:cNvCxnSpPr/>
          <p:nvPr/>
        </p:nvCxnSpPr>
        <p:spPr>
          <a:xfrm>
            <a:off x="10391553" y="5096937"/>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17E6989-FBA6-43F4-A9E5-6B10B3C386E4}"/>
              </a:ext>
            </a:extLst>
          </p:cNvPr>
          <p:cNvCxnSpPr/>
          <p:nvPr/>
        </p:nvCxnSpPr>
        <p:spPr>
          <a:xfrm>
            <a:off x="8442251" y="5225016"/>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BBC5B32-E00B-42D8-9845-FCE306CD9ED8}"/>
              </a:ext>
            </a:extLst>
          </p:cNvPr>
          <p:cNvCxnSpPr/>
          <p:nvPr/>
        </p:nvCxnSpPr>
        <p:spPr>
          <a:xfrm>
            <a:off x="8977423" y="4984217"/>
            <a:ext cx="0" cy="252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D89FA99-DEBC-4D20-A934-58DE0FACB6E0}"/>
              </a:ext>
            </a:extLst>
          </p:cNvPr>
          <p:cNvCxnSpPr/>
          <p:nvPr/>
        </p:nvCxnSpPr>
        <p:spPr>
          <a:xfrm>
            <a:off x="10001030" y="5236427"/>
            <a:ext cx="0" cy="252210"/>
          </a:xfrm>
          <a:prstGeom prst="line">
            <a:avLst/>
          </a:prstGeom>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FFD8503D-B412-4CC1-918C-8F12743753BE}"/>
              </a:ext>
            </a:extLst>
          </p:cNvPr>
          <p:cNvSpPr txBox="1"/>
          <p:nvPr/>
        </p:nvSpPr>
        <p:spPr>
          <a:xfrm>
            <a:off x="5088345" y="5523173"/>
            <a:ext cx="907311" cy="369332"/>
          </a:xfrm>
          <a:prstGeom prst="rect">
            <a:avLst/>
          </a:prstGeom>
          <a:noFill/>
        </p:spPr>
        <p:txBody>
          <a:bodyPr wrap="square" rtlCol="0">
            <a:spAutoFit/>
          </a:bodyPr>
          <a:lstStyle/>
          <a:p>
            <a:r>
              <a:rPr lang="en-GB" dirty="0"/>
              <a:t>Friends</a:t>
            </a:r>
          </a:p>
        </p:txBody>
      </p:sp>
      <p:cxnSp>
        <p:nvCxnSpPr>
          <p:cNvPr id="37" name="Straight Connector 36">
            <a:extLst>
              <a:ext uri="{FF2B5EF4-FFF2-40B4-BE49-F238E27FC236}">
                <a16:creationId xmlns:a16="http://schemas.microsoft.com/office/drawing/2014/main" id="{EE082C24-7961-4935-BD57-BE9972710052}"/>
              </a:ext>
            </a:extLst>
          </p:cNvPr>
          <p:cNvCxnSpPr/>
          <p:nvPr/>
        </p:nvCxnSpPr>
        <p:spPr>
          <a:xfrm>
            <a:off x="5667153" y="5239963"/>
            <a:ext cx="0" cy="25221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DCC031A-551E-4EE7-8DD6-A24C75D51178}"/>
              </a:ext>
            </a:extLst>
          </p:cNvPr>
          <p:cNvSpPr txBox="1"/>
          <p:nvPr/>
        </p:nvSpPr>
        <p:spPr>
          <a:xfrm>
            <a:off x="10066309" y="4348657"/>
            <a:ext cx="1121291" cy="646331"/>
          </a:xfrm>
          <a:prstGeom prst="rect">
            <a:avLst/>
          </a:prstGeom>
          <a:noFill/>
        </p:spPr>
        <p:txBody>
          <a:bodyPr wrap="square" rtlCol="0">
            <a:spAutoFit/>
          </a:bodyPr>
          <a:lstStyle/>
          <a:p>
            <a:r>
              <a:rPr lang="en-GB" dirty="0"/>
              <a:t>Becoming a teacher</a:t>
            </a:r>
          </a:p>
        </p:txBody>
      </p:sp>
    </p:spTree>
    <p:extLst>
      <p:ext uri="{BB962C8B-B14F-4D97-AF65-F5344CB8AC3E}">
        <p14:creationId xmlns:p14="http://schemas.microsoft.com/office/powerpoint/2010/main" val="21412117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8</TotalTime>
  <Words>182</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Tw Cen MT</vt:lpstr>
      <vt:lpstr>Tw Cen MT Condensed</vt:lpstr>
      <vt:lpstr>Wingdings 3</vt:lpstr>
      <vt:lpstr>Integral</vt:lpstr>
      <vt:lpstr>PowerPoint Presentation</vt:lpstr>
      <vt:lpstr>Autobiographies</vt:lpstr>
      <vt:lpstr>Learning Objectives:</vt:lpstr>
      <vt:lpstr>Interesting aspects!</vt:lpstr>
      <vt:lpstr>Key Events</vt:lpstr>
      <vt:lpstr>Sequencing Events/ Chronological Order What would your order be for your morning routine?</vt:lpstr>
      <vt:lpstr>Timeline: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Jackson</dc:creator>
  <cp:lastModifiedBy>Sarah Jackson</cp:lastModifiedBy>
  <cp:revision>3</cp:revision>
  <dcterms:created xsi:type="dcterms:W3CDTF">2020-05-12T14:13:43Z</dcterms:created>
  <dcterms:modified xsi:type="dcterms:W3CDTF">2020-05-12T14:22:18Z</dcterms:modified>
</cp:coreProperties>
</file>