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35502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Big Write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405575"/>
            <a:ext cx="9144000" cy="3516923"/>
          </a:xfrm>
        </p:spPr>
        <p:txBody>
          <a:bodyPr>
            <a:normAutofit/>
          </a:bodyPr>
          <a:lstStyle/>
          <a:p>
            <a:r>
              <a:rPr lang="en-GB" dirty="0" smtClean="0"/>
              <a:t>Today is the final step of perfecting your biography!!</a:t>
            </a:r>
          </a:p>
          <a:p>
            <a:endParaRPr lang="en-GB" dirty="0"/>
          </a:p>
          <a:p>
            <a:r>
              <a:rPr lang="en-GB" dirty="0" smtClean="0"/>
              <a:t>Using a green pen or green text, go back through your writing and make sure that you have included all of the features. </a:t>
            </a:r>
          </a:p>
          <a:p>
            <a:endParaRPr lang="en-GB" dirty="0"/>
          </a:p>
          <a:p>
            <a:r>
              <a:rPr lang="en-GB" dirty="0" smtClean="0"/>
              <a:t>I would also like for you to make sure that you have added:</a:t>
            </a:r>
          </a:p>
          <a:p>
            <a:r>
              <a:rPr lang="en-GB" dirty="0"/>
              <a:t>f</a:t>
            </a:r>
            <a:r>
              <a:rPr lang="en-GB" dirty="0" smtClean="0"/>
              <a:t>ronted adverbials, subordinating conjunctions, prepositional phrases, adverbs, apostrophes for possession and apostrophes for contraction.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CA48166-F304-4D1A-B02A-6CF67F40DE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553" y="0"/>
            <a:ext cx="5354929" cy="6733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22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70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Big Write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 Liptrot</cp:lastModifiedBy>
  <cp:revision>22</cp:revision>
  <dcterms:created xsi:type="dcterms:W3CDTF">2020-05-30T16:58:22Z</dcterms:created>
  <dcterms:modified xsi:type="dcterms:W3CDTF">2020-06-19T10:34:37Z</dcterms:modified>
</cp:coreProperties>
</file>