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60"/>
  </p:normalViewPr>
  <p:slideViewPr>
    <p:cSldViewPr snapToGrid="0">
      <p:cViewPr varScale="1">
        <p:scale>
          <a:sx n="85" d="100"/>
          <a:sy n="85" d="100"/>
        </p:scale>
        <p:origin x="17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A968F-9E01-46C0-8EC9-D1A954C4333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88D65FA-97A5-4CFB-A952-68B4BFE27F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622D8DB-FDC9-424E-B611-A967EA1A95C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D16D4EEC-56BA-4570-A512-0198EA9B10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6CEF1D-F7D8-4F76-81D8-2194CD129E7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350300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6A26-3D03-4C4D-B55D-A9CFFAE84EB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968F3D1-9148-4BE6-B2F9-4A78D206FFF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397A12-C480-484F-8242-B05989AAAFF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5FF6C248-7EE8-4164-AE51-14D8330A6C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C452DCF-FF50-4EAB-BC59-34F02103B19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856695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3B180C-CBE3-4FCB-947C-B096BCE1377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7E78464-DF3C-4476-9890-107E593751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08906EF-FC2E-4DA7-BC51-E1DCE3766533}"/>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F865ACF-762E-45B3-85D0-FECC0F6A97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E0C7F1-C5B6-41DE-8021-13E2AE3116B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750746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375EA0-318B-4597-8389-48F5B70BF6D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D47D65-6359-407F-91C0-A945A152B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9995E25-8976-4942-9EB7-0C8CE047DA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2BA9294-D12F-4EA6-A21B-894D48FEC35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ECF20A0-C111-43AD-ABD7-060E327352F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00A61B3-F8E5-49D7-A044-9ED3BE5BAE72}"/>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6499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8EE10-3CD0-4562-8FB2-43B0C2C5954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B65AF2-6F48-488C-B71F-7887A40A81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7742D88-89F5-43F8-B9CA-D9C7E3C2569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2C1A2A-0E74-4C5E-A8A6-CD5A17F34BC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C884E12-5A6C-473B-BF8C-DF24D6823F6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2B043EB-507F-47BE-B8B1-2AF20C28E058}"/>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8" name="Footer Placeholder 7">
            <a:extLst>
              <a:ext uri="{FF2B5EF4-FFF2-40B4-BE49-F238E27FC236}">
                <a16:creationId xmlns:a16="http://schemas.microsoft.com/office/drawing/2014/main" id="{77D231B8-579C-4E3E-9B01-F02F8616CF8F}"/>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9A19744-4178-4972-BFCC-42BE06E826E1}"/>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713265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F75670-8879-49BB-BED5-A8447B29401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44C8A10-4238-4887-B0E6-DCA889BAE9C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4" name="Footer Placeholder 3">
            <a:extLst>
              <a:ext uri="{FF2B5EF4-FFF2-40B4-BE49-F238E27FC236}">
                <a16:creationId xmlns:a16="http://schemas.microsoft.com/office/drawing/2014/main" id="{3AF9338A-A16C-4710-BA62-184A1551E2C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DBF148A-2B64-4E96-AE25-EBC9E999C99A}"/>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5362506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F5337B-AA9A-4539-B73B-5B16DB45642E}"/>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3" name="Footer Placeholder 2">
            <a:extLst>
              <a:ext uri="{FF2B5EF4-FFF2-40B4-BE49-F238E27FC236}">
                <a16:creationId xmlns:a16="http://schemas.microsoft.com/office/drawing/2014/main" id="{94E5A29A-5ECC-4EF5-B490-D71143DAD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6779F7C-7BE2-455D-900F-8127FA009E54}"/>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4009633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8A034-4011-4399-AB29-956AFA7D9E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48046BB-F1A2-4AD0-91F8-0EB793F084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9F3CF87-83B4-42D9-963C-10C1FD8F04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EEB7079-5AA9-4C8B-9300-945EC90725D9}"/>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91F06EEE-B9F8-4689-8B97-86FF73AA8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64BB503-8A1F-465E-BE7F-802AC1E6A630}"/>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52543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3E9FB-BE5E-407C-81CA-3657048B292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5B5A868-8A7C-4D3F-A6D9-B7EBAA631E3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1B1DA18-29DA-43BF-A0E9-75608650DE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BECCA9-38B4-47EB-8C66-9E0234DE908B}"/>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6" name="Footer Placeholder 5">
            <a:extLst>
              <a:ext uri="{FF2B5EF4-FFF2-40B4-BE49-F238E27FC236}">
                <a16:creationId xmlns:a16="http://schemas.microsoft.com/office/drawing/2014/main" id="{239449FD-D118-4DFD-B6E0-3B4E2E8AC8F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218545-5A44-4FC2-8CF7-6EB868BA4C39}"/>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416299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2EA62-AFA2-417E-8EE4-2D8B961C5203}"/>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C11A30-3DE3-48C9-AA28-E3DB115301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706BA8A-85BF-44D3-8F2A-4A2DB69FDA24}"/>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14AB97EC-D69E-4930-BDEB-B90817E08C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214646A-8948-4512-A180-D7081A3FA335}"/>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39394763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24975D8-A385-4799-812C-B251D23C28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A3314CF-65D7-45D4-A1F4-FE9B1CEE1AF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E17CE-80F9-425A-B018-E8448F7EFF95}"/>
              </a:ext>
            </a:extLst>
          </p:cNvPr>
          <p:cNvSpPr>
            <a:spLocks noGrp="1"/>
          </p:cNvSpPr>
          <p:nvPr>
            <p:ph type="dt" sz="half" idx="10"/>
          </p:nvPr>
        </p:nvSpPr>
        <p:spPr/>
        <p:txBody>
          <a:body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4CC88D3D-089E-4E10-AEF6-539EC8F7F5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4C2940-8674-4721-A7C4-047F306C7F1B}"/>
              </a:ext>
            </a:extLst>
          </p:cNvPr>
          <p:cNvSpPr>
            <a:spLocks noGrp="1"/>
          </p:cNvSpPr>
          <p:nvPr>
            <p:ph type="sldNum" sz="quarter" idx="12"/>
          </p:nvPr>
        </p:nvSpPr>
        <p:spPr/>
        <p:txBody>
          <a:bodyPr/>
          <a:lstStyle/>
          <a:p>
            <a:fld id="{F09D0842-0EA5-44F9-B458-E622F670D159}" type="slidenum">
              <a:rPr lang="en-GB" smtClean="0"/>
              <a:t>‹#›</a:t>
            </a:fld>
            <a:endParaRPr lang="en-GB"/>
          </a:p>
        </p:txBody>
      </p:sp>
    </p:spTree>
    <p:extLst>
      <p:ext uri="{BB962C8B-B14F-4D97-AF65-F5344CB8AC3E}">
        <p14:creationId xmlns:p14="http://schemas.microsoft.com/office/powerpoint/2010/main" val="2358728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ACE0C8A-ECEB-41C3-8037-7777C01FC7C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5629034-DE68-408E-B2CA-C1CB5A6CD40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1987B9C-D1F0-41C1-969E-0A423B72C2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B2D4581-3ACC-46F0-835C-FD60B7115CCB}" type="datetimeFigureOut">
              <a:rPr lang="en-GB" smtClean="0"/>
              <a:t>04/06/2020</a:t>
            </a:fld>
            <a:endParaRPr lang="en-GB"/>
          </a:p>
        </p:txBody>
      </p:sp>
      <p:sp>
        <p:nvSpPr>
          <p:cNvPr id="5" name="Footer Placeholder 4">
            <a:extLst>
              <a:ext uri="{FF2B5EF4-FFF2-40B4-BE49-F238E27FC236}">
                <a16:creationId xmlns:a16="http://schemas.microsoft.com/office/drawing/2014/main" id="{8D7F7854-D992-4087-BC12-C9F56978651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BEA1D33-06C7-4E43-80B1-980A183E0E0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9D0842-0EA5-44F9-B458-E622F670D159}" type="slidenum">
              <a:rPr lang="en-GB" smtClean="0"/>
              <a:t>‹#›</a:t>
            </a:fld>
            <a:endParaRPr lang="en-GB"/>
          </a:p>
        </p:txBody>
      </p:sp>
    </p:spTree>
    <p:extLst>
      <p:ext uri="{BB962C8B-B14F-4D97-AF65-F5344CB8AC3E}">
        <p14:creationId xmlns:p14="http://schemas.microsoft.com/office/powerpoint/2010/main" val="40647520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2"/>
            <a:ext cx="9144000" cy="2387600"/>
          </a:xfrm>
        </p:spPr>
        <p:txBody>
          <a:bodyPr>
            <a:normAutofit/>
          </a:bodyPr>
          <a:lstStyle/>
          <a:p>
            <a:r>
              <a:rPr lang="en-GB" sz="3600" dirty="0"/>
              <a:t>Design and then make an obstacle course using things from your house or garden. You may want to create a circuit training area.</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09.06.20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7461956" y="5644444"/>
            <a:ext cx="3894666" cy="369332"/>
          </a:xfrm>
          <a:prstGeom prst="rect">
            <a:avLst/>
          </a:prstGeom>
          <a:noFill/>
        </p:spPr>
        <p:txBody>
          <a:bodyPr wrap="square" rtlCol="0">
            <a:spAutoFit/>
          </a:bodyPr>
          <a:lstStyle/>
          <a:p>
            <a:r>
              <a:rPr lang="en-GB" dirty="0"/>
              <a:t>Why not share your work on Seesaw?</a:t>
            </a:r>
          </a:p>
        </p:txBody>
      </p:sp>
    </p:spTree>
    <p:extLst>
      <p:ext uri="{BB962C8B-B14F-4D97-AF65-F5344CB8AC3E}">
        <p14:creationId xmlns:p14="http://schemas.microsoft.com/office/powerpoint/2010/main" val="3023717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875011"/>
            <a:ext cx="9144000" cy="3990499"/>
          </a:xfrm>
        </p:spPr>
        <p:txBody>
          <a:bodyPr>
            <a:normAutofit/>
          </a:bodyPr>
          <a:lstStyle/>
          <a:p>
            <a:r>
              <a:rPr lang="en-GB" sz="3600" dirty="0"/>
              <a:t>Design a positive thinking cap that you might wear when you are in the classroom. Please include labels and explanations for why you have chosen your design features.</a:t>
            </a:r>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09.06.20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6208889" y="5644444"/>
            <a:ext cx="5147733" cy="369332"/>
          </a:xfrm>
          <a:prstGeom prst="rect">
            <a:avLst/>
          </a:prstGeom>
          <a:noFill/>
        </p:spPr>
        <p:txBody>
          <a:bodyPr wrap="square" rtlCol="0">
            <a:spAutoFit/>
          </a:bodyPr>
          <a:lstStyle/>
          <a:p>
            <a:r>
              <a:rPr lang="en-GB" dirty="0"/>
              <a:t>Can you upload a picture of your work on to Seesaw?</a:t>
            </a:r>
          </a:p>
        </p:txBody>
      </p:sp>
    </p:spTree>
    <p:extLst>
      <p:ext uri="{BB962C8B-B14F-4D97-AF65-F5344CB8AC3E}">
        <p14:creationId xmlns:p14="http://schemas.microsoft.com/office/powerpoint/2010/main" val="3261556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304799" y="1258833"/>
            <a:ext cx="11672711" cy="4363034"/>
          </a:xfrm>
        </p:spPr>
        <p:txBody>
          <a:bodyPr>
            <a:normAutofit fontScale="90000"/>
          </a:bodyPr>
          <a:lstStyle/>
          <a:p>
            <a:r>
              <a:rPr lang="en-GB" sz="3600" dirty="0"/>
              <a:t>Draw your own portrait. You will need a mirror and you will need to look very closely at the detail of your face. </a:t>
            </a:r>
            <a:br>
              <a:rPr lang="en-GB" sz="3600" dirty="0"/>
            </a:br>
            <a:r>
              <a:rPr lang="en-GB" sz="3600" dirty="0"/>
              <a:t>Do you remember doing something similar in class? Think about the scale of your face and remember to sketch what you see.</a:t>
            </a:r>
            <a:br>
              <a:rPr lang="en-GB" sz="3600" dirty="0"/>
            </a:br>
            <a:br>
              <a:rPr lang="en-GB" sz="3600" dirty="0"/>
            </a:br>
            <a:r>
              <a:rPr lang="en-GB" sz="3600" dirty="0"/>
              <a:t>Follow the steps on the next page to help prompt you.</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09.06.20</a:t>
            </a:r>
          </a:p>
        </p:txBody>
      </p:sp>
      <p:sp>
        <p:nvSpPr>
          <p:cNvPr id="5" name="TextBox 4">
            <a:extLst>
              <a:ext uri="{FF2B5EF4-FFF2-40B4-BE49-F238E27FC236}">
                <a16:creationId xmlns:a16="http://schemas.microsoft.com/office/drawing/2014/main" id="{98A58544-4E4E-44B4-903A-B4E0069E1746}"/>
              </a:ext>
            </a:extLst>
          </p:cNvPr>
          <p:cNvSpPr txBox="1"/>
          <p:nvPr/>
        </p:nvSpPr>
        <p:spPr>
          <a:xfrm>
            <a:off x="4899379" y="5508977"/>
            <a:ext cx="6555560" cy="369332"/>
          </a:xfrm>
          <a:prstGeom prst="rect">
            <a:avLst/>
          </a:prstGeom>
          <a:noFill/>
        </p:spPr>
        <p:txBody>
          <a:bodyPr wrap="square" rtlCol="0">
            <a:spAutoFit/>
          </a:bodyPr>
          <a:lstStyle/>
          <a:p>
            <a:r>
              <a:rPr lang="en-GB" dirty="0"/>
              <a:t>I would love to see what you have come up with! Why not upload it!</a:t>
            </a:r>
          </a:p>
        </p:txBody>
      </p:sp>
    </p:spTree>
    <p:extLst>
      <p:ext uri="{BB962C8B-B14F-4D97-AF65-F5344CB8AC3E}">
        <p14:creationId xmlns:p14="http://schemas.microsoft.com/office/powerpoint/2010/main" val="280658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D344B-49E8-444B-9032-13F7E8C72777}"/>
              </a:ext>
            </a:extLst>
          </p:cNvPr>
          <p:cNvSpPr>
            <a:spLocks noGrp="1"/>
          </p:cNvSpPr>
          <p:nvPr>
            <p:ph type="title"/>
          </p:nvPr>
        </p:nvSpPr>
        <p:spPr/>
        <p:txBody>
          <a:bodyPr/>
          <a:lstStyle/>
          <a:p>
            <a:endParaRPr lang="en-GB"/>
          </a:p>
        </p:txBody>
      </p:sp>
      <p:pic>
        <p:nvPicPr>
          <p:cNvPr id="9" name="Picture 8">
            <a:extLst>
              <a:ext uri="{FF2B5EF4-FFF2-40B4-BE49-F238E27FC236}">
                <a16:creationId xmlns:a16="http://schemas.microsoft.com/office/drawing/2014/main" id="{D5D33C9C-2CA5-46CF-901C-49B6A8544F7B}"/>
              </a:ext>
            </a:extLst>
          </p:cNvPr>
          <p:cNvPicPr>
            <a:picLocks noChangeAspect="1"/>
          </p:cNvPicPr>
          <p:nvPr/>
        </p:nvPicPr>
        <p:blipFill>
          <a:blip r:embed="rId2"/>
          <a:stretch>
            <a:fillRect/>
          </a:stretch>
        </p:blipFill>
        <p:spPr>
          <a:xfrm>
            <a:off x="244298" y="218368"/>
            <a:ext cx="10515600" cy="6630175"/>
          </a:xfrm>
          <a:prstGeom prst="rect">
            <a:avLst/>
          </a:prstGeom>
        </p:spPr>
      </p:pic>
    </p:spTree>
    <p:extLst>
      <p:ext uri="{BB962C8B-B14F-4D97-AF65-F5344CB8AC3E}">
        <p14:creationId xmlns:p14="http://schemas.microsoft.com/office/powerpoint/2010/main" val="11361099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B58478-0EB2-45B1-80B6-B8569F5BC338}"/>
              </a:ext>
            </a:extLst>
          </p:cNvPr>
          <p:cNvSpPr>
            <a:spLocks noGrp="1"/>
          </p:cNvSpPr>
          <p:nvPr>
            <p:ph type="ctrTitle"/>
          </p:nvPr>
        </p:nvSpPr>
        <p:spPr>
          <a:xfrm>
            <a:off x="1524000" y="1258833"/>
            <a:ext cx="9144000" cy="3990499"/>
          </a:xfrm>
        </p:spPr>
        <p:txBody>
          <a:bodyPr>
            <a:normAutofit fontScale="90000"/>
          </a:bodyPr>
          <a:lstStyle/>
          <a:p>
            <a:r>
              <a:rPr lang="en-GB" sz="3600" b="1" u="sng" dirty="0"/>
              <a:t>Daily Seesaw activity</a:t>
            </a:r>
            <a:br>
              <a:rPr lang="en-GB" sz="3600" b="1" u="sng" dirty="0"/>
            </a:br>
            <a:br>
              <a:rPr lang="en-GB" sz="3600" b="1" u="sng" dirty="0"/>
            </a:br>
            <a:r>
              <a:rPr lang="en-GB" sz="3600" dirty="0"/>
              <a:t>What’s an invertebrate?</a:t>
            </a:r>
            <a:br>
              <a:rPr lang="en-GB" sz="3600" dirty="0"/>
            </a:br>
            <a:br>
              <a:rPr lang="en-GB" sz="3600" dirty="0"/>
            </a:br>
            <a:r>
              <a:rPr lang="en-GB" sz="3600" dirty="0"/>
              <a:t>Use the information on Seesaw to go on an invertebrate hunt in </a:t>
            </a:r>
            <a:r>
              <a:rPr lang="en-GB" sz="3600"/>
              <a:t>your outside area.</a:t>
            </a:r>
            <a:br>
              <a:rPr lang="en-GB" sz="3600" dirty="0"/>
            </a:br>
            <a:br>
              <a:rPr lang="en-GB" sz="3600" dirty="0"/>
            </a:br>
            <a:r>
              <a:rPr lang="en-GB" sz="3600" dirty="0"/>
              <a:t>Remember to take pictures!</a:t>
            </a:r>
            <a:br>
              <a:rPr lang="en-GB" sz="3600" dirty="0"/>
            </a:br>
            <a:br>
              <a:rPr lang="en-GB" sz="3600" dirty="0"/>
            </a:br>
            <a:endParaRPr lang="en-GB" sz="3600" dirty="0"/>
          </a:p>
        </p:txBody>
      </p:sp>
      <p:sp>
        <p:nvSpPr>
          <p:cNvPr id="4" name="TextBox 3">
            <a:extLst>
              <a:ext uri="{FF2B5EF4-FFF2-40B4-BE49-F238E27FC236}">
                <a16:creationId xmlns:a16="http://schemas.microsoft.com/office/drawing/2014/main" id="{4AAEE01B-9109-499C-85D3-70990B580F12}"/>
              </a:ext>
            </a:extLst>
          </p:cNvPr>
          <p:cNvSpPr txBox="1"/>
          <p:nvPr/>
        </p:nvSpPr>
        <p:spPr>
          <a:xfrm>
            <a:off x="9543011" y="166255"/>
            <a:ext cx="1911927" cy="369332"/>
          </a:xfrm>
          <a:prstGeom prst="rect">
            <a:avLst/>
          </a:prstGeom>
          <a:noFill/>
        </p:spPr>
        <p:txBody>
          <a:bodyPr wrap="square" rtlCol="0">
            <a:spAutoFit/>
          </a:bodyPr>
          <a:lstStyle/>
          <a:p>
            <a:r>
              <a:rPr lang="en-GB" dirty="0"/>
              <a:t>09.06.20</a:t>
            </a:r>
          </a:p>
        </p:txBody>
      </p:sp>
    </p:spTree>
    <p:extLst>
      <p:ext uri="{BB962C8B-B14F-4D97-AF65-F5344CB8AC3E}">
        <p14:creationId xmlns:p14="http://schemas.microsoft.com/office/powerpoint/2010/main" val="38397784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TotalTime>
  <Words>198</Words>
  <Application>Microsoft Office PowerPoint</Application>
  <PresentationFormat>Widescreen</PresentationFormat>
  <Paragraphs>11</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Design and then make an obstacle course using things from your house or garden. You may want to create a circuit training area.</vt:lpstr>
      <vt:lpstr>Design a positive thinking cap that you might wear when you are in the classroom. Please include labels and explanations for why you have chosen your design features.</vt:lpstr>
      <vt:lpstr>Draw your own portrait. You will need a mirror and you will need to look very closely at the detail of your face.  Do you remember doing something similar in class? Think about the scale of your face and remember to sketch what you see.  Follow the steps on the next page to help prompt you.  </vt:lpstr>
      <vt:lpstr>PowerPoint Presentation</vt:lpstr>
      <vt:lpstr>Daily Seesaw activity  What’s an invertebrate?  Use the information on Seesaw to go on an invertebrate hunt in your outside area.  Remember to take pictures!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Sarah</dc:creator>
  <cp:lastModifiedBy>Sarah</cp:lastModifiedBy>
  <cp:revision>9</cp:revision>
  <dcterms:created xsi:type="dcterms:W3CDTF">2020-06-04T17:04:16Z</dcterms:created>
  <dcterms:modified xsi:type="dcterms:W3CDTF">2020-06-04T20:27:29Z</dcterms:modified>
</cp:coreProperties>
</file>