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35502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Big Write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05575"/>
            <a:ext cx="9144000" cy="351692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Over the next few days we will be writing a biography for our chosen person. I cannot wait to see what you come up with!</a:t>
            </a:r>
          </a:p>
          <a:p>
            <a:endParaRPr lang="en-GB" dirty="0"/>
          </a:p>
          <a:p>
            <a:r>
              <a:rPr lang="en-GB" dirty="0"/>
              <a:t>Use the examples from this week to help you with the layout of your work and use your timeline to help you to write in chronological order. </a:t>
            </a:r>
          </a:p>
          <a:p>
            <a:r>
              <a:rPr lang="en-GB" dirty="0"/>
              <a:t>You have already started your opening statement, so you should be well prepared for the rest of your text.</a:t>
            </a:r>
          </a:p>
          <a:p>
            <a:endParaRPr lang="en-GB" dirty="0"/>
          </a:p>
          <a:p>
            <a:r>
              <a:rPr lang="en-GB" dirty="0"/>
              <a:t>There is a checklist on the next slide to assist you when you are writing.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CA48166-F304-4D1A-B02A-6CF67F40DE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553" y="0"/>
            <a:ext cx="5354929" cy="6733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22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94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Big Write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20</cp:revision>
  <dcterms:created xsi:type="dcterms:W3CDTF">2020-05-30T16:58:22Z</dcterms:created>
  <dcterms:modified xsi:type="dcterms:W3CDTF">2020-05-30T21:47:52Z</dcterms:modified>
</cp:coreProperties>
</file>