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1774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734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7395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053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37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287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218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913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75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914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236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AF0FBCE-E104-4E80-B0D4-D68019430C47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C2AA771-A5FE-4A76-AA2A-44A12FFED61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289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exxoXo9uFk" TargetMode="External"/><Relationship Id="rId2" Type="http://schemas.openxmlformats.org/officeDocument/2006/relationships/hyperlink" Target="https://www.youtube.com/watch?v=J7HtYFWPqEs&amp;feature=youtu.b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FAA79-A9AA-4655-80D0-D9CF852DDE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WELL BEING WEEK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CCF2DF-BD51-49D6-8A2D-EF73E109BA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Wednesday 10</a:t>
            </a:r>
            <a:r>
              <a:rPr lang="en-GB" baseline="30000" dirty="0"/>
              <a:t>th</a:t>
            </a:r>
            <a:r>
              <a:rPr lang="en-GB" dirty="0"/>
              <a:t> June 2020</a:t>
            </a:r>
          </a:p>
        </p:txBody>
      </p:sp>
    </p:spTree>
    <p:extLst>
      <p:ext uri="{BB962C8B-B14F-4D97-AF65-F5344CB8AC3E}">
        <p14:creationId xmlns:p14="http://schemas.microsoft.com/office/powerpoint/2010/main" val="2867904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9C415-699A-4677-826D-E7CA70EAA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Create a new sporting game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629EE-CB69-4A30-A120-ABEDD1F06B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Today, Miss Jackson and Miss </a:t>
            </a:r>
            <a:r>
              <a:rPr lang="en-GB" dirty="0" err="1"/>
              <a:t>Liptrot</a:t>
            </a:r>
            <a:r>
              <a:rPr lang="en-GB" dirty="0"/>
              <a:t> would like you to create a new sporting activity/game. </a:t>
            </a:r>
          </a:p>
          <a:p>
            <a:r>
              <a:rPr lang="en-GB" dirty="0"/>
              <a:t>You can borrow ideas from any sports that you already know or you may want to invent something entirely new. Use drawings, labels and computing to write your rules. </a:t>
            </a:r>
          </a:p>
          <a:p>
            <a:r>
              <a:rPr lang="en-GB" dirty="0"/>
              <a:t>As this is a Bolton and Byland activity, we will share the ideas that you post on to the school Facebook page so that you can see what your classmates have come up with. </a:t>
            </a:r>
          </a:p>
          <a:p>
            <a:r>
              <a:rPr lang="en-GB" dirty="0"/>
              <a:t>Let your imagination go wild!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4340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F8876-CBA6-4D9E-93D1-EE54D665E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Bug hotel!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4FC4F-9558-44E1-A111-88624A9B40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Create your own bug hotel! </a:t>
            </a:r>
          </a:p>
          <a:p>
            <a:r>
              <a:rPr lang="en-GB" dirty="0"/>
              <a:t>It's very important to keep wildlife safe and building a bug hotel is a great way to do exactly that! </a:t>
            </a:r>
          </a:p>
          <a:p>
            <a:r>
              <a:rPr lang="en-GB" dirty="0"/>
              <a:t>I've attached two videos so you can get some inspiration as to how to build a bug hotel. Just use what you can/have and upload a picture of what you have created as a response to this task! :) </a:t>
            </a:r>
            <a:r>
              <a:rPr lang="en-GB" dirty="0">
                <a:hlinkClick r:id="rId2"/>
              </a:rPr>
              <a:t>https://www.youtube.com/watch?v=J7HtYFWPqEs&amp;feature=youtu.be</a:t>
            </a:r>
            <a:r>
              <a:rPr lang="en-GB" dirty="0"/>
              <a:t> </a:t>
            </a:r>
            <a:r>
              <a:rPr lang="en-GB" dirty="0">
                <a:hlinkClick r:id="rId3"/>
              </a:rPr>
              <a:t>https://www.youtube.com/watch?v=OexxoXo9uFk</a:t>
            </a:r>
            <a:r>
              <a:rPr lang="en-GB" dirty="0"/>
              <a:t> </a:t>
            </a:r>
          </a:p>
          <a:p>
            <a:r>
              <a:rPr lang="en-GB" dirty="0"/>
              <a:t>Can't wait to see what you have built!</a:t>
            </a:r>
            <a:endParaRPr lang="en-GB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36846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BEC8D-A4BD-4128-BF1B-054FB3AA1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60 minute makeover!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8A6A1B-362C-47F9-A5C2-BEC704B3DD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QUICK! 60 minute makeover are coming round!! </a:t>
            </a:r>
          </a:p>
          <a:p>
            <a:r>
              <a:rPr lang="en-GB" dirty="0"/>
              <a:t>They are going to decorate your bedroom and completely change it to however you want it to be... </a:t>
            </a:r>
          </a:p>
          <a:p>
            <a:r>
              <a:rPr lang="en-GB" dirty="0"/>
              <a:t>Would you like a rocket ship bed? A walk in wardrobe with a catwalk? A plasma screen TV? </a:t>
            </a:r>
          </a:p>
          <a:p>
            <a:r>
              <a:rPr lang="en-GB" dirty="0"/>
              <a:t>Design your perfect bedroom, make sure it's really clear as the design team will be using it to complete your request. Post your drawings/ paintings/ models in the response section of this task! </a:t>
            </a:r>
          </a:p>
          <a:p>
            <a:r>
              <a:rPr lang="en-GB" dirty="0"/>
              <a:t>GO </a:t>
            </a:r>
            <a:r>
              <a:rPr lang="en-GB" dirty="0" err="1"/>
              <a:t>GO</a:t>
            </a:r>
            <a:r>
              <a:rPr lang="en-GB" dirty="0"/>
              <a:t> </a:t>
            </a:r>
            <a:r>
              <a:rPr lang="en-GB" dirty="0" err="1"/>
              <a:t>GO</a:t>
            </a:r>
            <a:r>
              <a:rPr lang="en-GB" dirty="0"/>
              <a:t>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49224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</TotalTime>
  <Words>316</Words>
  <Application>Microsoft Office PowerPoint</Application>
  <PresentationFormat>Widescreen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Tw Cen MT</vt:lpstr>
      <vt:lpstr>Tw Cen MT Condensed</vt:lpstr>
      <vt:lpstr>Wingdings 3</vt:lpstr>
      <vt:lpstr>Integral</vt:lpstr>
      <vt:lpstr>WELL BEING WEEK</vt:lpstr>
      <vt:lpstr>Create a new sporting game </vt:lpstr>
      <vt:lpstr>Bug hotel!</vt:lpstr>
      <vt:lpstr>60 minute makeover!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WELL BEING WEEK</dc:title>
  <dc:creator>Sarah Jackson</dc:creator>
  <cp:lastModifiedBy>Sarah Jackson</cp:lastModifiedBy>
  <cp:revision>1</cp:revision>
  <dcterms:created xsi:type="dcterms:W3CDTF">2020-06-09T16:45:53Z</dcterms:created>
  <dcterms:modified xsi:type="dcterms:W3CDTF">2020-06-09T16:48:59Z</dcterms:modified>
</cp:coreProperties>
</file>