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30" d="100"/>
          <a:sy n="30" d="100"/>
        </p:scale>
        <p:origin x="-78" y="-1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8243" y="265800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 smtClean="0"/>
              <a:t>Story Writing – Day one 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1690" y="1774509"/>
            <a:ext cx="10972799" cy="4677805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This week we are going to focus on story writing. Each day, I will give you a picture prompt which you need to try and add in to your plot. </a:t>
            </a:r>
          </a:p>
          <a:p>
            <a:endParaRPr lang="en-GB" dirty="0"/>
          </a:p>
          <a:p>
            <a:r>
              <a:rPr lang="en-GB" dirty="0" smtClean="0"/>
              <a:t>Today, I would like for you to write your story opener. Think about setting th</a:t>
            </a:r>
            <a:r>
              <a:rPr lang="en-GB" dirty="0" smtClean="0"/>
              <a:t>e scene, where you should describe what you can see, smell, hear…</a:t>
            </a:r>
          </a:p>
          <a:p>
            <a:endParaRPr lang="en-GB" dirty="0"/>
          </a:p>
          <a:p>
            <a:r>
              <a:rPr lang="en-GB" dirty="0" smtClean="0"/>
              <a:t>Really pull your writing apart and take your time to give massive amounts of detail so that I can paint the image in my head.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9076" y="365125"/>
            <a:ext cx="4164724" cy="6035675"/>
          </a:xfrm>
        </p:spPr>
        <p:txBody>
          <a:bodyPr>
            <a:noAutofit/>
          </a:bodyPr>
          <a:lstStyle/>
          <a:p>
            <a:r>
              <a:rPr lang="en-GB" sz="3000" dirty="0" smtClean="0"/>
              <a:t>Have you used:</a:t>
            </a:r>
            <a:br>
              <a:rPr lang="en-GB" sz="3000" dirty="0" smtClean="0"/>
            </a:br>
            <a:r>
              <a:rPr lang="en-GB" sz="3000" dirty="0" smtClean="0"/>
              <a:t/>
            </a:r>
            <a:br>
              <a:rPr lang="en-GB" sz="3000" dirty="0" smtClean="0"/>
            </a:br>
            <a:r>
              <a:rPr lang="en-GB" sz="3000" dirty="0" smtClean="0"/>
              <a:t>fronted adverbials,</a:t>
            </a:r>
            <a:br>
              <a:rPr lang="en-GB" sz="3000" dirty="0" smtClean="0"/>
            </a:br>
            <a:r>
              <a:rPr lang="en-GB" sz="3000" dirty="0" smtClean="0"/>
              <a:t>expanded noun phrases,</a:t>
            </a:r>
            <a:br>
              <a:rPr lang="en-GB" sz="3000" dirty="0" smtClean="0"/>
            </a:br>
            <a:r>
              <a:rPr lang="en-GB" sz="3000" dirty="0" smtClean="0"/>
              <a:t>subordinated conjunctions, alliteration, similes, full sentences and questions?</a:t>
            </a:r>
            <a:br>
              <a:rPr lang="en-GB" sz="3000" dirty="0" smtClean="0"/>
            </a:br>
            <a:r>
              <a:rPr lang="en-GB" sz="3000" dirty="0"/>
              <a:t/>
            </a:r>
            <a:br>
              <a:rPr lang="en-GB" sz="3000" dirty="0"/>
            </a:br>
            <a:r>
              <a:rPr lang="en-GB" sz="3000" b="1" u="sng" dirty="0" smtClean="0"/>
              <a:t>Challenge yourself by trying to include apostrophes for possession.</a:t>
            </a:r>
            <a:endParaRPr lang="en-GB" sz="3000" b="1" u="sng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95" y="359952"/>
            <a:ext cx="6129502" cy="622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27955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100</Words>
  <Application>Microsoft Office PowerPoint</Application>
  <PresentationFormat>Custom</PresentationFormat>
  <Paragraphs>10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Story Writing – Day one </vt:lpstr>
      <vt:lpstr>Have you used:  fronted adverbials, expanded noun phrases, subordinated conjunctions, alliteration, similes, full sentences and questions?  Challenge yourself by trying to include apostrophes for possession.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Hall</cp:lastModifiedBy>
  <cp:revision>41</cp:revision>
  <dcterms:created xsi:type="dcterms:W3CDTF">2020-05-30T16:58:22Z</dcterms:created>
  <dcterms:modified xsi:type="dcterms:W3CDTF">2020-07-02T10:44:39Z</dcterms:modified>
</cp:coreProperties>
</file>