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74" r:id="rId3"/>
    <p:sldId id="275" r:id="rId4"/>
    <p:sldId id="276" r:id="rId5"/>
    <p:sldId id="277" r:id="rId6"/>
    <p:sldId id="278" r:id="rId7"/>
    <p:sldId id="279" r:id="rId8"/>
    <p:sldId id="281" r:id="rId9"/>
    <p:sldId id="282" r:id="rId10"/>
    <p:sldId id="283" r:id="rId11"/>
    <p:sldId id="284" r:id="rId12"/>
  </p:sldIdLst>
  <p:sldSz cx="9144000" cy="6858000" type="screen4x3"/>
  <p:notesSz cx="6858000" cy="9144000"/>
  <p:embeddedFontLst>
    <p:embeddedFont>
      <p:font typeface="Twinkl" panose="020B0604020202020204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B000"/>
    <a:srgbClr val="643C90"/>
    <a:srgbClr val="E94E13"/>
    <a:srgbClr val="11743A"/>
    <a:srgbClr val="85BD33"/>
    <a:srgbClr val="FFF4AF"/>
    <a:srgbClr val="BAD1BE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6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594" y="96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0343" y="339634"/>
            <a:ext cx="7210697" cy="230832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 smtClean="0"/>
              <a:t>Thursday 25</a:t>
            </a:r>
            <a:r>
              <a:rPr lang="en-GB" sz="3600" u="sng" baseline="30000" dirty="0" smtClean="0"/>
              <a:t>th</a:t>
            </a:r>
            <a:r>
              <a:rPr lang="en-GB" sz="3600" u="sng" dirty="0" smtClean="0"/>
              <a:t> June 2020</a:t>
            </a:r>
          </a:p>
          <a:p>
            <a:pPr algn="ctr"/>
            <a:r>
              <a:rPr lang="en-GB" sz="3600" u="sng" dirty="0" smtClean="0"/>
              <a:t>L.O. To design a monster and add adjectives.</a:t>
            </a:r>
          </a:p>
          <a:p>
            <a:pPr algn="ctr"/>
            <a:r>
              <a:rPr lang="en-GB" sz="3600" u="sng" dirty="0" smtClean="0"/>
              <a:t>My Monster</a:t>
            </a:r>
            <a:endParaRPr lang="en-GB" sz="3600" u="sng" dirty="0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4019943" y="1473201"/>
            <a:ext cx="4332195" cy="3026121"/>
          </a:xfrm>
          <a:prstGeom prst="roundRect">
            <a:avLst>
              <a:gd name="adj" fmla="val 7712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259768" y="1601452"/>
            <a:ext cx="3992780" cy="272382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Monsters are imaginary creatures.</a:t>
            </a:r>
          </a:p>
          <a:p>
            <a:pPr>
              <a:spcAft>
                <a:spcPts val="600"/>
              </a:spcAft>
            </a:pPr>
            <a:r>
              <a:rPr lang="en-GB" dirty="0"/>
              <a:t>This means that we can create our own monsters!</a:t>
            </a:r>
          </a:p>
          <a:p>
            <a:pPr>
              <a:spcAft>
                <a:spcPts val="600"/>
              </a:spcAft>
            </a:pPr>
            <a:r>
              <a:rPr lang="en-GB" dirty="0"/>
              <a:t>We can use our own ideas to make up the monsters.</a:t>
            </a:r>
          </a:p>
          <a:p>
            <a:pPr>
              <a:spcAft>
                <a:spcPts val="600"/>
              </a:spcAft>
            </a:pPr>
            <a:r>
              <a:rPr lang="en-GB" dirty="0"/>
              <a:t>We can choose what </a:t>
            </a:r>
            <a:br>
              <a:rPr lang="en-GB" dirty="0"/>
            </a:br>
            <a:r>
              <a:rPr lang="en-GB" dirty="0"/>
              <a:t>our monsters look like </a:t>
            </a:r>
            <a:br>
              <a:rPr lang="en-GB" dirty="0"/>
            </a:br>
            <a:r>
              <a:rPr lang="en-GB" dirty="0"/>
              <a:t>and add any features </a:t>
            </a:r>
            <a:br>
              <a:rPr lang="en-GB" dirty="0"/>
            </a:br>
            <a:r>
              <a:rPr lang="en-GB" dirty="0"/>
              <a:t>we want.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249" y="1194969"/>
            <a:ext cx="3797929" cy="5363011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Made-Up Monsters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1021" y="3233790"/>
            <a:ext cx="1933229" cy="2920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868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55651" y="1473201"/>
            <a:ext cx="7596488" cy="1297159"/>
          </a:xfrm>
          <a:prstGeom prst="roundRect">
            <a:avLst>
              <a:gd name="adj" fmla="val 9806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987753" y="1601452"/>
            <a:ext cx="5228691" cy="984885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This monster has two eyes.</a:t>
            </a:r>
          </a:p>
          <a:p>
            <a:pPr>
              <a:spcAft>
                <a:spcPts val="600"/>
              </a:spcAft>
            </a:pPr>
            <a:r>
              <a:rPr lang="en-GB" dirty="0"/>
              <a:t>What other features can you see on this monster?</a:t>
            </a:r>
          </a:p>
          <a:p>
            <a:pPr>
              <a:spcAft>
                <a:spcPts val="600"/>
              </a:spcAft>
            </a:pPr>
            <a:r>
              <a:rPr lang="en-GB" dirty="0"/>
              <a:t>Talk to your partner.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Is a Feature?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93947" y="3140329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two eyes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593947" y="3679093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white tusks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593947" y="4214832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black nose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593947" y="4750571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yellow tummy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593947" y="5283284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tiny feet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428514" y="3140329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wide mouth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428514" y="3676068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floppy ears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428514" y="4211807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orange fur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428514" y="4747546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big paws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428514" y="5283284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spotty tail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582" y="2656728"/>
            <a:ext cx="2992435" cy="353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052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55651" y="1280160"/>
            <a:ext cx="7596488" cy="1100976"/>
          </a:xfrm>
          <a:prstGeom prst="roundRect">
            <a:avLst>
              <a:gd name="adj" fmla="val 13947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987753" y="1611698"/>
            <a:ext cx="6408928" cy="630942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Let’s make a monster together.</a:t>
            </a:r>
          </a:p>
          <a:p>
            <a:pPr>
              <a:spcAft>
                <a:spcPts val="600"/>
              </a:spcAft>
            </a:pPr>
            <a:r>
              <a:rPr lang="en-GB" dirty="0"/>
              <a:t>First, we need to choose a shape for our monster’s body.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Creating a Monster</a:t>
            </a:r>
          </a:p>
        </p:txBody>
      </p:sp>
      <p:sp>
        <p:nvSpPr>
          <p:cNvPr id="2" name="Oval 1"/>
          <p:cNvSpPr/>
          <p:nvPr/>
        </p:nvSpPr>
        <p:spPr>
          <a:xfrm>
            <a:off x="3522004" y="2715638"/>
            <a:ext cx="1492347" cy="2140339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61788" y="2668831"/>
            <a:ext cx="1586818" cy="166778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Isosceles Triangle 19"/>
          <p:cNvSpPr/>
          <p:nvPr/>
        </p:nvSpPr>
        <p:spPr>
          <a:xfrm>
            <a:off x="2250027" y="3740622"/>
            <a:ext cx="1492347" cy="2140339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26"/>
          <p:cNvSpPr/>
          <p:nvPr/>
        </p:nvSpPr>
        <p:spPr>
          <a:xfrm>
            <a:off x="6187750" y="2627959"/>
            <a:ext cx="2164389" cy="2586837"/>
          </a:xfrm>
          <a:custGeom>
            <a:avLst/>
            <a:gdLst>
              <a:gd name="connsiteX0" fmla="*/ 1404102 w 3065307"/>
              <a:gd name="connsiteY0" fmla="*/ 2509298 h 3340622"/>
              <a:gd name="connsiteX1" fmla="*/ 607397 w 3065307"/>
              <a:gd name="connsiteY1" fmla="*/ 3333163 h 3340622"/>
              <a:gd name="connsiteX2" fmla="*/ 734146 w 3065307"/>
              <a:gd name="connsiteY2" fmla="*/ 1966090 h 3340622"/>
              <a:gd name="connsiteX3" fmla="*/ 815 w 3065307"/>
              <a:gd name="connsiteY3" fmla="*/ 1431936 h 3340622"/>
              <a:gd name="connsiteX4" fmla="*/ 897108 w 3065307"/>
              <a:gd name="connsiteY4" fmla="*/ 943049 h 3340622"/>
              <a:gd name="connsiteX5" fmla="*/ 1250193 w 3065307"/>
              <a:gd name="connsiteY5" fmla="*/ 227825 h 3340622"/>
              <a:gd name="connsiteX6" fmla="*/ 1558011 w 3065307"/>
              <a:gd name="connsiteY6" fmla="*/ 19595 h 3340622"/>
              <a:gd name="connsiteX7" fmla="*/ 1938256 w 3065307"/>
              <a:gd name="connsiteY7" fmla="*/ 101076 h 3340622"/>
              <a:gd name="connsiteX8" fmla="*/ 2218914 w 3065307"/>
              <a:gd name="connsiteY8" fmla="*/ 834407 h 3340622"/>
              <a:gd name="connsiteX9" fmla="*/ 2916031 w 3065307"/>
              <a:gd name="connsiteY9" fmla="*/ 1078851 h 3340622"/>
              <a:gd name="connsiteX10" fmla="*/ 3006565 w 3065307"/>
              <a:gd name="connsiteY10" fmla="*/ 1368561 h 3340622"/>
              <a:gd name="connsiteX11" fmla="*/ 2200807 w 3065307"/>
              <a:gd name="connsiteY11" fmla="*/ 1667326 h 3340622"/>
              <a:gd name="connsiteX12" fmla="*/ 2816443 w 3065307"/>
              <a:gd name="connsiteY12" fmla="*/ 2808062 h 3340622"/>
              <a:gd name="connsiteX13" fmla="*/ 2807389 w 3065307"/>
              <a:gd name="connsiteY13" fmla="*/ 3124934 h 3340622"/>
              <a:gd name="connsiteX14" fmla="*/ 1766241 w 3065307"/>
              <a:gd name="connsiteY14" fmla="*/ 2409710 h 3340622"/>
              <a:gd name="connsiteX15" fmla="*/ 1404102 w 3065307"/>
              <a:gd name="connsiteY15" fmla="*/ 2509298 h 3340622"/>
              <a:gd name="connsiteX0" fmla="*/ 1404102 w 3064081"/>
              <a:gd name="connsiteY0" fmla="*/ 2512625 h 3343949"/>
              <a:gd name="connsiteX1" fmla="*/ 607397 w 3064081"/>
              <a:gd name="connsiteY1" fmla="*/ 3336490 h 3343949"/>
              <a:gd name="connsiteX2" fmla="*/ 734146 w 3064081"/>
              <a:gd name="connsiteY2" fmla="*/ 1969417 h 3343949"/>
              <a:gd name="connsiteX3" fmla="*/ 815 w 3064081"/>
              <a:gd name="connsiteY3" fmla="*/ 1435263 h 3343949"/>
              <a:gd name="connsiteX4" fmla="*/ 897108 w 3064081"/>
              <a:gd name="connsiteY4" fmla="*/ 946376 h 3343949"/>
              <a:gd name="connsiteX5" fmla="*/ 1250193 w 3064081"/>
              <a:gd name="connsiteY5" fmla="*/ 231152 h 3343949"/>
              <a:gd name="connsiteX6" fmla="*/ 1558011 w 3064081"/>
              <a:gd name="connsiteY6" fmla="*/ 22922 h 3343949"/>
              <a:gd name="connsiteX7" fmla="*/ 1938256 w 3064081"/>
              <a:gd name="connsiteY7" fmla="*/ 104403 h 3343949"/>
              <a:gd name="connsiteX8" fmla="*/ 2250748 w 3064081"/>
              <a:gd name="connsiteY8" fmla="*/ 901401 h 3343949"/>
              <a:gd name="connsiteX9" fmla="*/ 2916031 w 3064081"/>
              <a:gd name="connsiteY9" fmla="*/ 1082178 h 3343949"/>
              <a:gd name="connsiteX10" fmla="*/ 3006565 w 3064081"/>
              <a:gd name="connsiteY10" fmla="*/ 1371888 h 3343949"/>
              <a:gd name="connsiteX11" fmla="*/ 2200807 w 3064081"/>
              <a:gd name="connsiteY11" fmla="*/ 1670653 h 3343949"/>
              <a:gd name="connsiteX12" fmla="*/ 2816443 w 3064081"/>
              <a:gd name="connsiteY12" fmla="*/ 2811389 h 3343949"/>
              <a:gd name="connsiteX13" fmla="*/ 2807389 w 3064081"/>
              <a:gd name="connsiteY13" fmla="*/ 3128261 h 3343949"/>
              <a:gd name="connsiteX14" fmla="*/ 1766241 w 3064081"/>
              <a:gd name="connsiteY14" fmla="*/ 2413037 h 3343949"/>
              <a:gd name="connsiteX15" fmla="*/ 1404102 w 3064081"/>
              <a:gd name="connsiteY15" fmla="*/ 2512625 h 3343949"/>
              <a:gd name="connsiteX0" fmla="*/ 1404102 w 3064081"/>
              <a:gd name="connsiteY0" fmla="*/ 2490701 h 3322025"/>
              <a:gd name="connsiteX1" fmla="*/ 607397 w 3064081"/>
              <a:gd name="connsiteY1" fmla="*/ 3314566 h 3322025"/>
              <a:gd name="connsiteX2" fmla="*/ 734146 w 3064081"/>
              <a:gd name="connsiteY2" fmla="*/ 1947493 h 3322025"/>
              <a:gd name="connsiteX3" fmla="*/ 815 w 3064081"/>
              <a:gd name="connsiteY3" fmla="*/ 1413339 h 3322025"/>
              <a:gd name="connsiteX4" fmla="*/ 897108 w 3064081"/>
              <a:gd name="connsiteY4" fmla="*/ 924452 h 3322025"/>
              <a:gd name="connsiteX5" fmla="*/ 1250193 w 3064081"/>
              <a:gd name="connsiteY5" fmla="*/ 209228 h 3322025"/>
              <a:gd name="connsiteX6" fmla="*/ 1558011 w 3064081"/>
              <a:gd name="connsiteY6" fmla="*/ 998 h 3322025"/>
              <a:gd name="connsiteX7" fmla="*/ 1927646 w 3064081"/>
              <a:gd name="connsiteY7" fmla="*/ 167367 h 3322025"/>
              <a:gd name="connsiteX8" fmla="*/ 2250748 w 3064081"/>
              <a:gd name="connsiteY8" fmla="*/ 879477 h 3322025"/>
              <a:gd name="connsiteX9" fmla="*/ 2916031 w 3064081"/>
              <a:gd name="connsiteY9" fmla="*/ 1060254 h 3322025"/>
              <a:gd name="connsiteX10" fmla="*/ 3006565 w 3064081"/>
              <a:gd name="connsiteY10" fmla="*/ 1349964 h 3322025"/>
              <a:gd name="connsiteX11" fmla="*/ 2200807 w 3064081"/>
              <a:gd name="connsiteY11" fmla="*/ 1648729 h 3322025"/>
              <a:gd name="connsiteX12" fmla="*/ 2816443 w 3064081"/>
              <a:gd name="connsiteY12" fmla="*/ 2789465 h 3322025"/>
              <a:gd name="connsiteX13" fmla="*/ 2807389 w 3064081"/>
              <a:gd name="connsiteY13" fmla="*/ 3106337 h 3322025"/>
              <a:gd name="connsiteX14" fmla="*/ 1766241 w 3064081"/>
              <a:gd name="connsiteY14" fmla="*/ 2391113 h 3322025"/>
              <a:gd name="connsiteX15" fmla="*/ 1404102 w 3064081"/>
              <a:gd name="connsiteY15" fmla="*/ 2490701 h 3322025"/>
              <a:gd name="connsiteX0" fmla="*/ 1404102 w 3038152"/>
              <a:gd name="connsiteY0" fmla="*/ 2490701 h 3322025"/>
              <a:gd name="connsiteX1" fmla="*/ 607397 w 3038152"/>
              <a:gd name="connsiteY1" fmla="*/ 3314566 h 3322025"/>
              <a:gd name="connsiteX2" fmla="*/ 734146 w 3038152"/>
              <a:gd name="connsiteY2" fmla="*/ 1947493 h 3322025"/>
              <a:gd name="connsiteX3" fmla="*/ 815 w 3038152"/>
              <a:gd name="connsiteY3" fmla="*/ 1413339 h 3322025"/>
              <a:gd name="connsiteX4" fmla="*/ 897108 w 3038152"/>
              <a:gd name="connsiteY4" fmla="*/ 924452 h 3322025"/>
              <a:gd name="connsiteX5" fmla="*/ 1250193 w 3038152"/>
              <a:gd name="connsiteY5" fmla="*/ 209228 h 3322025"/>
              <a:gd name="connsiteX6" fmla="*/ 1558011 w 3038152"/>
              <a:gd name="connsiteY6" fmla="*/ 998 h 3322025"/>
              <a:gd name="connsiteX7" fmla="*/ 1927646 w 3038152"/>
              <a:gd name="connsiteY7" fmla="*/ 167367 h 3322025"/>
              <a:gd name="connsiteX8" fmla="*/ 2250748 w 3038152"/>
              <a:gd name="connsiteY8" fmla="*/ 879477 h 3322025"/>
              <a:gd name="connsiteX9" fmla="*/ 2916031 w 3038152"/>
              <a:gd name="connsiteY9" fmla="*/ 1060254 h 3322025"/>
              <a:gd name="connsiteX10" fmla="*/ 3006565 w 3038152"/>
              <a:gd name="connsiteY10" fmla="*/ 1349964 h 3322025"/>
              <a:gd name="connsiteX11" fmla="*/ 2550972 w 3038152"/>
              <a:gd name="connsiteY11" fmla="*/ 1754841 h 3322025"/>
              <a:gd name="connsiteX12" fmla="*/ 2816443 w 3038152"/>
              <a:gd name="connsiteY12" fmla="*/ 2789465 h 3322025"/>
              <a:gd name="connsiteX13" fmla="*/ 2807389 w 3038152"/>
              <a:gd name="connsiteY13" fmla="*/ 3106337 h 3322025"/>
              <a:gd name="connsiteX14" fmla="*/ 1766241 w 3038152"/>
              <a:gd name="connsiteY14" fmla="*/ 2391113 h 3322025"/>
              <a:gd name="connsiteX15" fmla="*/ 1404102 w 3038152"/>
              <a:gd name="connsiteY15" fmla="*/ 2490701 h 3322025"/>
              <a:gd name="connsiteX0" fmla="*/ 1403639 w 3037689"/>
              <a:gd name="connsiteY0" fmla="*/ 2490701 h 3328011"/>
              <a:gd name="connsiteX1" fmla="*/ 606934 w 3037689"/>
              <a:gd name="connsiteY1" fmla="*/ 3314566 h 3328011"/>
              <a:gd name="connsiteX2" fmla="*/ 786739 w 3037689"/>
              <a:gd name="connsiteY2" fmla="*/ 1735272 h 3328011"/>
              <a:gd name="connsiteX3" fmla="*/ 352 w 3037689"/>
              <a:gd name="connsiteY3" fmla="*/ 1413339 h 3328011"/>
              <a:gd name="connsiteX4" fmla="*/ 896645 w 3037689"/>
              <a:gd name="connsiteY4" fmla="*/ 924452 h 3328011"/>
              <a:gd name="connsiteX5" fmla="*/ 1249730 w 3037689"/>
              <a:gd name="connsiteY5" fmla="*/ 209228 h 3328011"/>
              <a:gd name="connsiteX6" fmla="*/ 1557548 w 3037689"/>
              <a:gd name="connsiteY6" fmla="*/ 998 h 3328011"/>
              <a:gd name="connsiteX7" fmla="*/ 1927183 w 3037689"/>
              <a:gd name="connsiteY7" fmla="*/ 167367 h 3328011"/>
              <a:gd name="connsiteX8" fmla="*/ 2250285 w 3037689"/>
              <a:gd name="connsiteY8" fmla="*/ 879477 h 3328011"/>
              <a:gd name="connsiteX9" fmla="*/ 2915568 w 3037689"/>
              <a:gd name="connsiteY9" fmla="*/ 1060254 h 3328011"/>
              <a:gd name="connsiteX10" fmla="*/ 3006102 w 3037689"/>
              <a:gd name="connsiteY10" fmla="*/ 1349964 h 3328011"/>
              <a:gd name="connsiteX11" fmla="*/ 2550509 w 3037689"/>
              <a:gd name="connsiteY11" fmla="*/ 1754841 h 3328011"/>
              <a:gd name="connsiteX12" fmla="*/ 2815980 w 3037689"/>
              <a:gd name="connsiteY12" fmla="*/ 2789465 h 3328011"/>
              <a:gd name="connsiteX13" fmla="*/ 2806926 w 3037689"/>
              <a:gd name="connsiteY13" fmla="*/ 3106337 h 3328011"/>
              <a:gd name="connsiteX14" fmla="*/ 1765778 w 3037689"/>
              <a:gd name="connsiteY14" fmla="*/ 2391113 h 3328011"/>
              <a:gd name="connsiteX15" fmla="*/ 1403639 w 3037689"/>
              <a:gd name="connsiteY15" fmla="*/ 2490701 h 3328011"/>
              <a:gd name="connsiteX0" fmla="*/ 1393033 w 3027083"/>
              <a:gd name="connsiteY0" fmla="*/ 2490701 h 3328011"/>
              <a:gd name="connsiteX1" fmla="*/ 596328 w 3027083"/>
              <a:gd name="connsiteY1" fmla="*/ 3314566 h 3328011"/>
              <a:gd name="connsiteX2" fmla="*/ 776133 w 3027083"/>
              <a:gd name="connsiteY2" fmla="*/ 1735272 h 3328011"/>
              <a:gd name="connsiteX3" fmla="*/ 356 w 3027083"/>
              <a:gd name="connsiteY3" fmla="*/ 1349673 h 3328011"/>
              <a:gd name="connsiteX4" fmla="*/ 886039 w 3027083"/>
              <a:gd name="connsiteY4" fmla="*/ 924452 h 3328011"/>
              <a:gd name="connsiteX5" fmla="*/ 1239124 w 3027083"/>
              <a:gd name="connsiteY5" fmla="*/ 209228 h 3328011"/>
              <a:gd name="connsiteX6" fmla="*/ 1546942 w 3027083"/>
              <a:gd name="connsiteY6" fmla="*/ 998 h 3328011"/>
              <a:gd name="connsiteX7" fmla="*/ 1916577 w 3027083"/>
              <a:gd name="connsiteY7" fmla="*/ 167367 h 3328011"/>
              <a:gd name="connsiteX8" fmla="*/ 2239679 w 3027083"/>
              <a:gd name="connsiteY8" fmla="*/ 879477 h 3328011"/>
              <a:gd name="connsiteX9" fmla="*/ 2904962 w 3027083"/>
              <a:gd name="connsiteY9" fmla="*/ 1060254 h 3328011"/>
              <a:gd name="connsiteX10" fmla="*/ 2995496 w 3027083"/>
              <a:gd name="connsiteY10" fmla="*/ 1349964 h 3328011"/>
              <a:gd name="connsiteX11" fmla="*/ 2539903 w 3027083"/>
              <a:gd name="connsiteY11" fmla="*/ 1754841 h 3328011"/>
              <a:gd name="connsiteX12" fmla="*/ 2805374 w 3027083"/>
              <a:gd name="connsiteY12" fmla="*/ 2789465 h 3328011"/>
              <a:gd name="connsiteX13" fmla="*/ 2796320 w 3027083"/>
              <a:gd name="connsiteY13" fmla="*/ 3106337 h 3328011"/>
              <a:gd name="connsiteX14" fmla="*/ 1755172 w 3027083"/>
              <a:gd name="connsiteY14" fmla="*/ 2391113 h 3328011"/>
              <a:gd name="connsiteX15" fmla="*/ 1393033 w 3027083"/>
              <a:gd name="connsiteY15" fmla="*/ 2490701 h 3328011"/>
              <a:gd name="connsiteX0" fmla="*/ 1392742 w 3026792"/>
              <a:gd name="connsiteY0" fmla="*/ 2490701 h 3328011"/>
              <a:gd name="connsiteX1" fmla="*/ 596037 w 3026792"/>
              <a:gd name="connsiteY1" fmla="*/ 3314566 h 3328011"/>
              <a:gd name="connsiteX2" fmla="*/ 775842 w 3026792"/>
              <a:gd name="connsiteY2" fmla="*/ 1735272 h 3328011"/>
              <a:gd name="connsiteX3" fmla="*/ 65 w 3026792"/>
              <a:gd name="connsiteY3" fmla="*/ 1349673 h 3328011"/>
              <a:gd name="connsiteX4" fmla="*/ 885748 w 3026792"/>
              <a:gd name="connsiteY4" fmla="*/ 924452 h 3328011"/>
              <a:gd name="connsiteX5" fmla="*/ 1238833 w 3026792"/>
              <a:gd name="connsiteY5" fmla="*/ 209228 h 3328011"/>
              <a:gd name="connsiteX6" fmla="*/ 1546651 w 3026792"/>
              <a:gd name="connsiteY6" fmla="*/ 998 h 3328011"/>
              <a:gd name="connsiteX7" fmla="*/ 1916286 w 3026792"/>
              <a:gd name="connsiteY7" fmla="*/ 167367 h 3328011"/>
              <a:gd name="connsiteX8" fmla="*/ 2239388 w 3026792"/>
              <a:gd name="connsiteY8" fmla="*/ 879477 h 3328011"/>
              <a:gd name="connsiteX9" fmla="*/ 2904671 w 3026792"/>
              <a:gd name="connsiteY9" fmla="*/ 1060254 h 3328011"/>
              <a:gd name="connsiteX10" fmla="*/ 2995205 w 3026792"/>
              <a:gd name="connsiteY10" fmla="*/ 1349964 h 3328011"/>
              <a:gd name="connsiteX11" fmla="*/ 2539612 w 3026792"/>
              <a:gd name="connsiteY11" fmla="*/ 1754841 h 3328011"/>
              <a:gd name="connsiteX12" fmla="*/ 2805083 w 3026792"/>
              <a:gd name="connsiteY12" fmla="*/ 2789465 h 3328011"/>
              <a:gd name="connsiteX13" fmla="*/ 2796029 w 3026792"/>
              <a:gd name="connsiteY13" fmla="*/ 3106337 h 3328011"/>
              <a:gd name="connsiteX14" fmla="*/ 1754881 w 3026792"/>
              <a:gd name="connsiteY14" fmla="*/ 2391113 h 3328011"/>
              <a:gd name="connsiteX15" fmla="*/ 1392742 w 3026792"/>
              <a:gd name="connsiteY15" fmla="*/ 2490701 h 3328011"/>
              <a:gd name="connsiteX0" fmla="*/ 1392903 w 3026953"/>
              <a:gd name="connsiteY0" fmla="*/ 2490701 h 3326708"/>
              <a:gd name="connsiteX1" fmla="*/ 596198 w 3026953"/>
              <a:gd name="connsiteY1" fmla="*/ 3314566 h 3326708"/>
              <a:gd name="connsiteX2" fmla="*/ 797225 w 3026953"/>
              <a:gd name="connsiteY2" fmla="*/ 1777717 h 3326708"/>
              <a:gd name="connsiteX3" fmla="*/ 226 w 3026953"/>
              <a:gd name="connsiteY3" fmla="*/ 1349673 h 3326708"/>
              <a:gd name="connsiteX4" fmla="*/ 885909 w 3026953"/>
              <a:gd name="connsiteY4" fmla="*/ 924452 h 3326708"/>
              <a:gd name="connsiteX5" fmla="*/ 1238994 w 3026953"/>
              <a:gd name="connsiteY5" fmla="*/ 209228 h 3326708"/>
              <a:gd name="connsiteX6" fmla="*/ 1546812 w 3026953"/>
              <a:gd name="connsiteY6" fmla="*/ 998 h 3326708"/>
              <a:gd name="connsiteX7" fmla="*/ 1916447 w 3026953"/>
              <a:gd name="connsiteY7" fmla="*/ 167367 h 3326708"/>
              <a:gd name="connsiteX8" fmla="*/ 2239549 w 3026953"/>
              <a:gd name="connsiteY8" fmla="*/ 879477 h 3326708"/>
              <a:gd name="connsiteX9" fmla="*/ 2904832 w 3026953"/>
              <a:gd name="connsiteY9" fmla="*/ 1060254 h 3326708"/>
              <a:gd name="connsiteX10" fmla="*/ 2995366 w 3026953"/>
              <a:gd name="connsiteY10" fmla="*/ 1349964 h 3326708"/>
              <a:gd name="connsiteX11" fmla="*/ 2539773 w 3026953"/>
              <a:gd name="connsiteY11" fmla="*/ 1754841 h 3326708"/>
              <a:gd name="connsiteX12" fmla="*/ 2805244 w 3026953"/>
              <a:gd name="connsiteY12" fmla="*/ 2789465 h 3326708"/>
              <a:gd name="connsiteX13" fmla="*/ 2796190 w 3026953"/>
              <a:gd name="connsiteY13" fmla="*/ 3106337 h 3326708"/>
              <a:gd name="connsiteX14" fmla="*/ 1755042 w 3026953"/>
              <a:gd name="connsiteY14" fmla="*/ 2391113 h 3326708"/>
              <a:gd name="connsiteX15" fmla="*/ 1392903 w 3026953"/>
              <a:gd name="connsiteY15" fmla="*/ 2490701 h 3326708"/>
              <a:gd name="connsiteX0" fmla="*/ 1382296 w 3016346"/>
              <a:gd name="connsiteY0" fmla="*/ 2490701 h 3326708"/>
              <a:gd name="connsiteX1" fmla="*/ 585591 w 3016346"/>
              <a:gd name="connsiteY1" fmla="*/ 3314566 h 3326708"/>
              <a:gd name="connsiteX2" fmla="*/ 786618 w 3016346"/>
              <a:gd name="connsiteY2" fmla="*/ 1777717 h 3326708"/>
              <a:gd name="connsiteX3" fmla="*/ 230 w 3016346"/>
              <a:gd name="connsiteY3" fmla="*/ 1317839 h 3326708"/>
              <a:gd name="connsiteX4" fmla="*/ 875302 w 3016346"/>
              <a:gd name="connsiteY4" fmla="*/ 924452 h 3326708"/>
              <a:gd name="connsiteX5" fmla="*/ 1228387 w 3016346"/>
              <a:gd name="connsiteY5" fmla="*/ 209228 h 3326708"/>
              <a:gd name="connsiteX6" fmla="*/ 1536205 w 3016346"/>
              <a:gd name="connsiteY6" fmla="*/ 998 h 3326708"/>
              <a:gd name="connsiteX7" fmla="*/ 1905840 w 3016346"/>
              <a:gd name="connsiteY7" fmla="*/ 167367 h 3326708"/>
              <a:gd name="connsiteX8" fmla="*/ 2228942 w 3016346"/>
              <a:gd name="connsiteY8" fmla="*/ 879477 h 3326708"/>
              <a:gd name="connsiteX9" fmla="*/ 2894225 w 3016346"/>
              <a:gd name="connsiteY9" fmla="*/ 1060254 h 3326708"/>
              <a:gd name="connsiteX10" fmla="*/ 2984759 w 3016346"/>
              <a:gd name="connsiteY10" fmla="*/ 1349964 h 3326708"/>
              <a:gd name="connsiteX11" fmla="*/ 2529166 w 3016346"/>
              <a:gd name="connsiteY11" fmla="*/ 1754841 h 3326708"/>
              <a:gd name="connsiteX12" fmla="*/ 2794637 w 3016346"/>
              <a:gd name="connsiteY12" fmla="*/ 2789465 h 3326708"/>
              <a:gd name="connsiteX13" fmla="*/ 2785583 w 3016346"/>
              <a:gd name="connsiteY13" fmla="*/ 3106337 h 3326708"/>
              <a:gd name="connsiteX14" fmla="*/ 1744435 w 3016346"/>
              <a:gd name="connsiteY14" fmla="*/ 2391113 h 3326708"/>
              <a:gd name="connsiteX15" fmla="*/ 1382296 w 3016346"/>
              <a:gd name="connsiteY15" fmla="*/ 2490701 h 3326708"/>
              <a:gd name="connsiteX0" fmla="*/ 1382296 w 3016346"/>
              <a:gd name="connsiteY0" fmla="*/ 2490701 h 3326708"/>
              <a:gd name="connsiteX1" fmla="*/ 585591 w 3016346"/>
              <a:gd name="connsiteY1" fmla="*/ 3314566 h 3326708"/>
              <a:gd name="connsiteX2" fmla="*/ 786618 w 3016346"/>
              <a:gd name="connsiteY2" fmla="*/ 1777717 h 3326708"/>
              <a:gd name="connsiteX3" fmla="*/ 230 w 3016346"/>
              <a:gd name="connsiteY3" fmla="*/ 1317839 h 3326708"/>
              <a:gd name="connsiteX4" fmla="*/ 875302 w 3016346"/>
              <a:gd name="connsiteY4" fmla="*/ 924452 h 3326708"/>
              <a:gd name="connsiteX5" fmla="*/ 1228387 w 3016346"/>
              <a:gd name="connsiteY5" fmla="*/ 209228 h 3326708"/>
              <a:gd name="connsiteX6" fmla="*/ 1536205 w 3016346"/>
              <a:gd name="connsiteY6" fmla="*/ 998 h 3326708"/>
              <a:gd name="connsiteX7" fmla="*/ 1905840 w 3016346"/>
              <a:gd name="connsiteY7" fmla="*/ 167367 h 3326708"/>
              <a:gd name="connsiteX8" fmla="*/ 2228942 w 3016346"/>
              <a:gd name="connsiteY8" fmla="*/ 879477 h 3326708"/>
              <a:gd name="connsiteX9" fmla="*/ 2894225 w 3016346"/>
              <a:gd name="connsiteY9" fmla="*/ 1060254 h 3326708"/>
              <a:gd name="connsiteX10" fmla="*/ 2984759 w 3016346"/>
              <a:gd name="connsiteY10" fmla="*/ 1349964 h 3326708"/>
              <a:gd name="connsiteX11" fmla="*/ 2529166 w 3016346"/>
              <a:gd name="connsiteY11" fmla="*/ 1754841 h 3326708"/>
              <a:gd name="connsiteX12" fmla="*/ 2794637 w 3016346"/>
              <a:gd name="connsiteY12" fmla="*/ 2789465 h 3326708"/>
              <a:gd name="connsiteX13" fmla="*/ 2785583 w 3016346"/>
              <a:gd name="connsiteY13" fmla="*/ 3106337 h 3326708"/>
              <a:gd name="connsiteX14" fmla="*/ 1744435 w 3016346"/>
              <a:gd name="connsiteY14" fmla="*/ 2391113 h 3326708"/>
              <a:gd name="connsiteX15" fmla="*/ 1382296 w 3016346"/>
              <a:gd name="connsiteY15" fmla="*/ 2490701 h 3326708"/>
              <a:gd name="connsiteX0" fmla="*/ 1382296 w 3016346"/>
              <a:gd name="connsiteY0" fmla="*/ 2490701 h 3326382"/>
              <a:gd name="connsiteX1" fmla="*/ 585591 w 3016346"/>
              <a:gd name="connsiteY1" fmla="*/ 3314566 h 3326382"/>
              <a:gd name="connsiteX2" fmla="*/ 786618 w 3016346"/>
              <a:gd name="connsiteY2" fmla="*/ 1777717 h 3326382"/>
              <a:gd name="connsiteX3" fmla="*/ 230 w 3016346"/>
              <a:gd name="connsiteY3" fmla="*/ 1317839 h 3326382"/>
              <a:gd name="connsiteX4" fmla="*/ 875302 w 3016346"/>
              <a:gd name="connsiteY4" fmla="*/ 924452 h 3326382"/>
              <a:gd name="connsiteX5" fmla="*/ 1228387 w 3016346"/>
              <a:gd name="connsiteY5" fmla="*/ 209228 h 3326382"/>
              <a:gd name="connsiteX6" fmla="*/ 1536205 w 3016346"/>
              <a:gd name="connsiteY6" fmla="*/ 998 h 3326382"/>
              <a:gd name="connsiteX7" fmla="*/ 1905840 w 3016346"/>
              <a:gd name="connsiteY7" fmla="*/ 167367 h 3326382"/>
              <a:gd name="connsiteX8" fmla="*/ 2228942 w 3016346"/>
              <a:gd name="connsiteY8" fmla="*/ 879477 h 3326382"/>
              <a:gd name="connsiteX9" fmla="*/ 2894225 w 3016346"/>
              <a:gd name="connsiteY9" fmla="*/ 1060254 h 3326382"/>
              <a:gd name="connsiteX10" fmla="*/ 2984759 w 3016346"/>
              <a:gd name="connsiteY10" fmla="*/ 1349964 h 3326382"/>
              <a:gd name="connsiteX11" fmla="*/ 2529166 w 3016346"/>
              <a:gd name="connsiteY11" fmla="*/ 1754841 h 3326382"/>
              <a:gd name="connsiteX12" fmla="*/ 2794637 w 3016346"/>
              <a:gd name="connsiteY12" fmla="*/ 2789465 h 3326382"/>
              <a:gd name="connsiteX13" fmla="*/ 2785583 w 3016346"/>
              <a:gd name="connsiteY13" fmla="*/ 3106337 h 3326382"/>
              <a:gd name="connsiteX14" fmla="*/ 1967268 w 3016346"/>
              <a:gd name="connsiteY14" fmla="*/ 2539669 h 3326382"/>
              <a:gd name="connsiteX15" fmla="*/ 1382296 w 3016346"/>
              <a:gd name="connsiteY15" fmla="*/ 2490701 h 3326382"/>
              <a:gd name="connsiteX0" fmla="*/ 1350462 w 3016346"/>
              <a:gd name="connsiteY0" fmla="*/ 2543757 h 3328806"/>
              <a:gd name="connsiteX1" fmla="*/ 585591 w 3016346"/>
              <a:gd name="connsiteY1" fmla="*/ 3314566 h 3328806"/>
              <a:gd name="connsiteX2" fmla="*/ 786618 w 3016346"/>
              <a:gd name="connsiteY2" fmla="*/ 1777717 h 3328806"/>
              <a:gd name="connsiteX3" fmla="*/ 230 w 3016346"/>
              <a:gd name="connsiteY3" fmla="*/ 1317839 h 3328806"/>
              <a:gd name="connsiteX4" fmla="*/ 875302 w 3016346"/>
              <a:gd name="connsiteY4" fmla="*/ 924452 h 3328806"/>
              <a:gd name="connsiteX5" fmla="*/ 1228387 w 3016346"/>
              <a:gd name="connsiteY5" fmla="*/ 209228 h 3328806"/>
              <a:gd name="connsiteX6" fmla="*/ 1536205 w 3016346"/>
              <a:gd name="connsiteY6" fmla="*/ 998 h 3328806"/>
              <a:gd name="connsiteX7" fmla="*/ 1905840 w 3016346"/>
              <a:gd name="connsiteY7" fmla="*/ 167367 h 3328806"/>
              <a:gd name="connsiteX8" fmla="*/ 2228942 w 3016346"/>
              <a:gd name="connsiteY8" fmla="*/ 879477 h 3328806"/>
              <a:gd name="connsiteX9" fmla="*/ 2894225 w 3016346"/>
              <a:gd name="connsiteY9" fmla="*/ 1060254 h 3328806"/>
              <a:gd name="connsiteX10" fmla="*/ 2984759 w 3016346"/>
              <a:gd name="connsiteY10" fmla="*/ 1349964 h 3328806"/>
              <a:gd name="connsiteX11" fmla="*/ 2529166 w 3016346"/>
              <a:gd name="connsiteY11" fmla="*/ 1754841 h 3328806"/>
              <a:gd name="connsiteX12" fmla="*/ 2794637 w 3016346"/>
              <a:gd name="connsiteY12" fmla="*/ 2789465 h 3328806"/>
              <a:gd name="connsiteX13" fmla="*/ 2785583 w 3016346"/>
              <a:gd name="connsiteY13" fmla="*/ 3106337 h 3328806"/>
              <a:gd name="connsiteX14" fmla="*/ 1967268 w 3016346"/>
              <a:gd name="connsiteY14" fmla="*/ 2539669 h 3328806"/>
              <a:gd name="connsiteX15" fmla="*/ 1350462 w 3016346"/>
              <a:gd name="connsiteY15" fmla="*/ 2543757 h 3328806"/>
              <a:gd name="connsiteX0" fmla="*/ 1350462 w 3016346"/>
              <a:gd name="connsiteY0" fmla="*/ 2543757 h 3328806"/>
              <a:gd name="connsiteX1" fmla="*/ 585591 w 3016346"/>
              <a:gd name="connsiteY1" fmla="*/ 3314566 h 3328806"/>
              <a:gd name="connsiteX2" fmla="*/ 786618 w 3016346"/>
              <a:gd name="connsiteY2" fmla="*/ 1777717 h 3328806"/>
              <a:gd name="connsiteX3" fmla="*/ 230 w 3016346"/>
              <a:gd name="connsiteY3" fmla="*/ 1317839 h 3328806"/>
              <a:gd name="connsiteX4" fmla="*/ 875302 w 3016346"/>
              <a:gd name="connsiteY4" fmla="*/ 924452 h 3328806"/>
              <a:gd name="connsiteX5" fmla="*/ 1228387 w 3016346"/>
              <a:gd name="connsiteY5" fmla="*/ 209228 h 3328806"/>
              <a:gd name="connsiteX6" fmla="*/ 1536205 w 3016346"/>
              <a:gd name="connsiteY6" fmla="*/ 998 h 3328806"/>
              <a:gd name="connsiteX7" fmla="*/ 1905840 w 3016346"/>
              <a:gd name="connsiteY7" fmla="*/ 167367 h 3328806"/>
              <a:gd name="connsiteX8" fmla="*/ 2228942 w 3016346"/>
              <a:gd name="connsiteY8" fmla="*/ 879477 h 3328806"/>
              <a:gd name="connsiteX9" fmla="*/ 2894225 w 3016346"/>
              <a:gd name="connsiteY9" fmla="*/ 1060254 h 3328806"/>
              <a:gd name="connsiteX10" fmla="*/ 2984759 w 3016346"/>
              <a:gd name="connsiteY10" fmla="*/ 1349964 h 3328806"/>
              <a:gd name="connsiteX11" fmla="*/ 2529166 w 3016346"/>
              <a:gd name="connsiteY11" fmla="*/ 1754841 h 3328806"/>
              <a:gd name="connsiteX12" fmla="*/ 2794637 w 3016346"/>
              <a:gd name="connsiteY12" fmla="*/ 2789465 h 3328806"/>
              <a:gd name="connsiteX13" fmla="*/ 2721916 w 3016346"/>
              <a:gd name="connsiteY13" fmla="*/ 3244282 h 3328806"/>
              <a:gd name="connsiteX14" fmla="*/ 1967268 w 3016346"/>
              <a:gd name="connsiteY14" fmla="*/ 2539669 h 3328806"/>
              <a:gd name="connsiteX15" fmla="*/ 1350462 w 3016346"/>
              <a:gd name="connsiteY15" fmla="*/ 2543757 h 3328806"/>
              <a:gd name="connsiteX0" fmla="*/ 1350462 w 3016346"/>
              <a:gd name="connsiteY0" fmla="*/ 2543757 h 3328806"/>
              <a:gd name="connsiteX1" fmla="*/ 585591 w 3016346"/>
              <a:gd name="connsiteY1" fmla="*/ 3314566 h 3328806"/>
              <a:gd name="connsiteX2" fmla="*/ 786618 w 3016346"/>
              <a:gd name="connsiteY2" fmla="*/ 1777717 h 3328806"/>
              <a:gd name="connsiteX3" fmla="*/ 230 w 3016346"/>
              <a:gd name="connsiteY3" fmla="*/ 1317839 h 3328806"/>
              <a:gd name="connsiteX4" fmla="*/ 875302 w 3016346"/>
              <a:gd name="connsiteY4" fmla="*/ 924452 h 3328806"/>
              <a:gd name="connsiteX5" fmla="*/ 1228387 w 3016346"/>
              <a:gd name="connsiteY5" fmla="*/ 209228 h 3328806"/>
              <a:gd name="connsiteX6" fmla="*/ 1536205 w 3016346"/>
              <a:gd name="connsiteY6" fmla="*/ 998 h 3328806"/>
              <a:gd name="connsiteX7" fmla="*/ 1905840 w 3016346"/>
              <a:gd name="connsiteY7" fmla="*/ 167367 h 3328806"/>
              <a:gd name="connsiteX8" fmla="*/ 2228942 w 3016346"/>
              <a:gd name="connsiteY8" fmla="*/ 879477 h 3328806"/>
              <a:gd name="connsiteX9" fmla="*/ 2894225 w 3016346"/>
              <a:gd name="connsiteY9" fmla="*/ 1060254 h 3328806"/>
              <a:gd name="connsiteX10" fmla="*/ 2984759 w 3016346"/>
              <a:gd name="connsiteY10" fmla="*/ 1349964 h 3328806"/>
              <a:gd name="connsiteX11" fmla="*/ 2529166 w 3016346"/>
              <a:gd name="connsiteY11" fmla="*/ 1754841 h 3328806"/>
              <a:gd name="connsiteX12" fmla="*/ 2730970 w 3016346"/>
              <a:gd name="connsiteY12" fmla="*/ 2789465 h 3328806"/>
              <a:gd name="connsiteX13" fmla="*/ 2721916 w 3016346"/>
              <a:gd name="connsiteY13" fmla="*/ 3244282 h 3328806"/>
              <a:gd name="connsiteX14" fmla="*/ 1967268 w 3016346"/>
              <a:gd name="connsiteY14" fmla="*/ 2539669 h 3328806"/>
              <a:gd name="connsiteX15" fmla="*/ 1350462 w 3016346"/>
              <a:gd name="connsiteY15" fmla="*/ 2543757 h 3328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016346" h="3328806">
                <a:moveTo>
                  <a:pt x="1350462" y="2543757"/>
                </a:moveTo>
                <a:cubicBezTo>
                  <a:pt x="1120182" y="2672907"/>
                  <a:pt x="679565" y="3442239"/>
                  <a:pt x="585591" y="3314566"/>
                </a:cubicBezTo>
                <a:cubicBezTo>
                  <a:pt x="491617" y="3186893"/>
                  <a:pt x="884178" y="2110505"/>
                  <a:pt x="786618" y="1777717"/>
                </a:cubicBezTo>
                <a:cubicBezTo>
                  <a:pt x="689058" y="1444929"/>
                  <a:pt x="-14551" y="1619216"/>
                  <a:pt x="230" y="1317839"/>
                </a:cubicBezTo>
                <a:cubicBezTo>
                  <a:pt x="15011" y="1016462"/>
                  <a:pt x="670609" y="1109221"/>
                  <a:pt x="875302" y="924452"/>
                </a:cubicBezTo>
                <a:cubicBezTo>
                  <a:pt x="1079995" y="739684"/>
                  <a:pt x="1118236" y="363137"/>
                  <a:pt x="1228387" y="209228"/>
                </a:cubicBezTo>
                <a:cubicBezTo>
                  <a:pt x="1338537" y="55319"/>
                  <a:pt x="1423296" y="7975"/>
                  <a:pt x="1536205" y="998"/>
                </a:cubicBezTo>
                <a:cubicBezTo>
                  <a:pt x="1649114" y="-5979"/>
                  <a:pt x="1790384" y="20954"/>
                  <a:pt x="1905840" y="167367"/>
                </a:cubicBezTo>
                <a:cubicBezTo>
                  <a:pt x="2021296" y="313780"/>
                  <a:pt x="2064211" y="730663"/>
                  <a:pt x="2228942" y="879477"/>
                </a:cubicBezTo>
                <a:cubicBezTo>
                  <a:pt x="2393673" y="1028292"/>
                  <a:pt x="2768256" y="981840"/>
                  <a:pt x="2894225" y="1060254"/>
                </a:cubicBezTo>
                <a:cubicBezTo>
                  <a:pt x="3020194" y="1138668"/>
                  <a:pt x="3045602" y="1234200"/>
                  <a:pt x="2984759" y="1349964"/>
                </a:cubicBezTo>
                <a:cubicBezTo>
                  <a:pt x="2923916" y="1465728"/>
                  <a:pt x="2571464" y="1514924"/>
                  <a:pt x="2529166" y="1754841"/>
                </a:cubicBezTo>
                <a:cubicBezTo>
                  <a:pt x="2486868" y="1994758"/>
                  <a:pt x="2698845" y="2541225"/>
                  <a:pt x="2730970" y="2789465"/>
                </a:cubicBezTo>
                <a:cubicBezTo>
                  <a:pt x="2763095" y="3037705"/>
                  <a:pt x="2896950" y="3310674"/>
                  <a:pt x="2721916" y="3244282"/>
                </a:cubicBezTo>
                <a:cubicBezTo>
                  <a:pt x="2546882" y="3177890"/>
                  <a:pt x="2195844" y="2656423"/>
                  <a:pt x="1967268" y="2539669"/>
                </a:cubicBezTo>
                <a:cubicBezTo>
                  <a:pt x="1738692" y="2422915"/>
                  <a:pt x="1580742" y="2414607"/>
                  <a:pt x="1350462" y="2543757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Freeform 27"/>
          <p:cNvSpPr/>
          <p:nvPr/>
        </p:nvSpPr>
        <p:spPr>
          <a:xfrm rot="1318621">
            <a:off x="4738511" y="3560113"/>
            <a:ext cx="1235343" cy="2753450"/>
          </a:xfrm>
          <a:custGeom>
            <a:avLst/>
            <a:gdLst>
              <a:gd name="connsiteX0" fmla="*/ 395807 w 1457303"/>
              <a:gd name="connsiteY0" fmla="*/ 601023 h 3445624"/>
              <a:gd name="connsiteX1" fmla="*/ 785106 w 1457303"/>
              <a:gd name="connsiteY1" fmla="*/ 3494 h 3445624"/>
              <a:gd name="connsiteX2" fmla="*/ 1246833 w 1457303"/>
              <a:gd name="connsiteY2" fmla="*/ 419954 h 3445624"/>
              <a:gd name="connsiteX3" fmla="*/ 1436956 w 1457303"/>
              <a:gd name="connsiteY3" fmla="*/ 1678385 h 3445624"/>
              <a:gd name="connsiteX4" fmla="*/ 785106 w 1457303"/>
              <a:gd name="connsiteY4" fmla="*/ 3298956 h 3445624"/>
              <a:gd name="connsiteX5" fmla="*/ 60829 w 1457303"/>
              <a:gd name="connsiteY5" fmla="*/ 3298956 h 3445624"/>
              <a:gd name="connsiteX6" fmla="*/ 97043 w 1457303"/>
              <a:gd name="connsiteY6" fmla="*/ 2674266 h 3445624"/>
              <a:gd name="connsiteX7" fmla="*/ 558770 w 1457303"/>
              <a:gd name="connsiteY7" fmla="*/ 1642171 h 3445624"/>
              <a:gd name="connsiteX8" fmla="*/ 395807 w 1457303"/>
              <a:gd name="connsiteY8" fmla="*/ 601023 h 3445624"/>
              <a:gd name="connsiteX0" fmla="*/ 341486 w 1457303"/>
              <a:gd name="connsiteY0" fmla="*/ 425526 h 3442143"/>
              <a:gd name="connsiteX1" fmla="*/ 785106 w 1457303"/>
              <a:gd name="connsiteY1" fmla="*/ 13 h 3442143"/>
              <a:gd name="connsiteX2" fmla="*/ 1246833 w 1457303"/>
              <a:gd name="connsiteY2" fmla="*/ 416473 h 3442143"/>
              <a:gd name="connsiteX3" fmla="*/ 1436956 w 1457303"/>
              <a:gd name="connsiteY3" fmla="*/ 1674904 h 3442143"/>
              <a:gd name="connsiteX4" fmla="*/ 785106 w 1457303"/>
              <a:gd name="connsiteY4" fmla="*/ 3295475 h 3442143"/>
              <a:gd name="connsiteX5" fmla="*/ 60829 w 1457303"/>
              <a:gd name="connsiteY5" fmla="*/ 3295475 h 3442143"/>
              <a:gd name="connsiteX6" fmla="*/ 97043 w 1457303"/>
              <a:gd name="connsiteY6" fmla="*/ 2670785 h 3442143"/>
              <a:gd name="connsiteX7" fmla="*/ 558770 w 1457303"/>
              <a:gd name="connsiteY7" fmla="*/ 1638690 h 3442143"/>
              <a:gd name="connsiteX8" fmla="*/ 341486 w 1457303"/>
              <a:gd name="connsiteY8" fmla="*/ 425526 h 3442143"/>
              <a:gd name="connsiteX0" fmla="*/ 341486 w 1630142"/>
              <a:gd name="connsiteY0" fmla="*/ 425526 h 3441493"/>
              <a:gd name="connsiteX1" fmla="*/ 785106 w 1630142"/>
              <a:gd name="connsiteY1" fmla="*/ 13 h 3441493"/>
              <a:gd name="connsiteX2" fmla="*/ 1246833 w 1630142"/>
              <a:gd name="connsiteY2" fmla="*/ 416473 h 3441493"/>
              <a:gd name="connsiteX3" fmla="*/ 1618025 w 1630142"/>
              <a:gd name="connsiteY3" fmla="*/ 1683958 h 3441493"/>
              <a:gd name="connsiteX4" fmla="*/ 785106 w 1630142"/>
              <a:gd name="connsiteY4" fmla="*/ 3295475 h 3441493"/>
              <a:gd name="connsiteX5" fmla="*/ 60829 w 1630142"/>
              <a:gd name="connsiteY5" fmla="*/ 3295475 h 3441493"/>
              <a:gd name="connsiteX6" fmla="*/ 97043 w 1630142"/>
              <a:gd name="connsiteY6" fmla="*/ 2670785 h 3441493"/>
              <a:gd name="connsiteX7" fmla="*/ 558770 w 1630142"/>
              <a:gd name="connsiteY7" fmla="*/ 1638690 h 3441493"/>
              <a:gd name="connsiteX8" fmla="*/ 341486 w 1630142"/>
              <a:gd name="connsiteY8" fmla="*/ 425526 h 3441493"/>
              <a:gd name="connsiteX0" fmla="*/ 341486 w 1630142"/>
              <a:gd name="connsiteY0" fmla="*/ 425526 h 3441493"/>
              <a:gd name="connsiteX1" fmla="*/ 785106 w 1630142"/>
              <a:gd name="connsiteY1" fmla="*/ 13 h 3441493"/>
              <a:gd name="connsiteX2" fmla="*/ 1246833 w 1630142"/>
              <a:gd name="connsiteY2" fmla="*/ 416473 h 3441493"/>
              <a:gd name="connsiteX3" fmla="*/ 1618025 w 1630142"/>
              <a:gd name="connsiteY3" fmla="*/ 1683958 h 3441493"/>
              <a:gd name="connsiteX4" fmla="*/ 785106 w 1630142"/>
              <a:gd name="connsiteY4" fmla="*/ 3295475 h 3441493"/>
              <a:gd name="connsiteX5" fmla="*/ 60829 w 1630142"/>
              <a:gd name="connsiteY5" fmla="*/ 3295475 h 3441493"/>
              <a:gd name="connsiteX6" fmla="*/ 97043 w 1630142"/>
              <a:gd name="connsiteY6" fmla="*/ 2670785 h 3441493"/>
              <a:gd name="connsiteX7" fmla="*/ 739839 w 1630142"/>
              <a:gd name="connsiteY7" fmla="*/ 1647743 h 3441493"/>
              <a:gd name="connsiteX8" fmla="*/ 341486 w 1630142"/>
              <a:gd name="connsiteY8" fmla="*/ 425526 h 3441493"/>
              <a:gd name="connsiteX0" fmla="*/ 295749 w 1584405"/>
              <a:gd name="connsiteY0" fmla="*/ 425526 h 3443256"/>
              <a:gd name="connsiteX1" fmla="*/ 739369 w 1584405"/>
              <a:gd name="connsiteY1" fmla="*/ 13 h 3443256"/>
              <a:gd name="connsiteX2" fmla="*/ 1201096 w 1584405"/>
              <a:gd name="connsiteY2" fmla="*/ 416473 h 3443256"/>
              <a:gd name="connsiteX3" fmla="*/ 1572288 w 1584405"/>
              <a:gd name="connsiteY3" fmla="*/ 1683958 h 3443256"/>
              <a:gd name="connsiteX4" fmla="*/ 739369 w 1584405"/>
              <a:gd name="connsiteY4" fmla="*/ 3295475 h 3443256"/>
              <a:gd name="connsiteX5" fmla="*/ 15092 w 1584405"/>
              <a:gd name="connsiteY5" fmla="*/ 3295475 h 3443256"/>
              <a:gd name="connsiteX6" fmla="*/ 268590 w 1584405"/>
              <a:gd name="connsiteY6" fmla="*/ 2634571 h 3443256"/>
              <a:gd name="connsiteX7" fmla="*/ 694102 w 1584405"/>
              <a:gd name="connsiteY7" fmla="*/ 1647743 h 3443256"/>
              <a:gd name="connsiteX8" fmla="*/ 295749 w 1584405"/>
              <a:gd name="connsiteY8" fmla="*/ 425526 h 3443256"/>
              <a:gd name="connsiteX0" fmla="*/ 108424 w 1397080"/>
              <a:gd name="connsiteY0" fmla="*/ 425526 h 3447231"/>
              <a:gd name="connsiteX1" fmla="*/ 552044 w 1397080"/>
              <a:gd name="connsiteY1" fmla="*/ 13 h 3447231"/>
              <a:gd name="connsiteX2" fmla="*/ 1013771 w 1397080"/>
              <a:gd name="connsiteY2" fmla="*/ 416473 h 3447231"/>
              <a:gd name="connsiteX3" fmla="*/ 1384963 w 1397080"/>
              <a:gd name="connsiteY3" fmla="*/ 1683958 h 3447231"/>
              <a:gd name="connsiteX4" fmla="*/ 552044 w 1397080"/>
              <a:gd name="connsiteY4" fmla="*/ 3295475 h 3447231"/>
              <a:gd name="connsiteX5" fmla="*/ 45050 w 1397080"/>
              <a:gd name="connsiteY5" fmla="*/ 3304529 h 3447231"/>
              <a:gd name="connsiteX6" fmla="*/ 81265 w 1397080"/>
              <a:gd name="connsiteY6" fmla="*/ 2634571 h 3447231"/>
              <a:gd name="connsiteX7" fmla="*/ 506777 w 1397080"/>
              <a:gd name="connsiteY7" fmla="*/ 1647743 h 3447231"/>
              <a:gd name="connsiteX8" fmla="*/ 108424 w 1397080"/>
              <a:gd name="connsiteY8" fmla="*/ 425526 h 3447231"/>
              <a:gd name="connsiteX0" fmla="*/ 116946 w 1400899"/>
              <a:gd name="connsiteY0" fmla="*/ 425526 h 3347795"/>
              <a:gd name="connsiteX1" fmla="*/ 560566 w 1400899"/>
              <a:gd name="connsiteY1" fmla="*/ 13 h 3347795"/>
              <a:gd name="connsiteX2" fmla="*/ 1022293 w 1400899"/>
              <a:gd name="connsiteY2" fmla="*/ 416473 h 3347795"/>
              <a:gd name="connsiteX3" fmla="*/ 1393485 w 1400899"/>
              <a:gd name="connsiteY3" fmla="*/ 1683958 h 3347795"/>
              <a:gd name="connsiteX4" fmla="*/ 678261 w 1400899"/>
              <a:gd name="connsiteY4" fmla="*/ 3105352 h 3347795"/>
              <a:gd name="connsiteX5" fmla="*/ 53572 w 1400899"/>
              <a:gd name="connsiteY5" fmla="*/ 3304529 h 3347795"/>
              <a:gd name="connsiteX6" fmla="*/ 89787 w 1400899"/>
              <a:gd name="connsiteY6" fmla="*/ 2634571 h 3347795"/>
              <a:gd name="connsiteX7" fmla="*/ 515299 w 1400899"/>
              <a:gd name="connsiteY7" fmla="*/ 1647743 h 3347795"/>
              <a:gd name="connsiteX8" fmla="*/ 116946 w 1400899"/>
              <a:gd name="connsiteY8" fmla="*/ 425526 h 3347795"/>
              <a:gd name="connsiteX0" fmla="*/ 164479 w 1448432"/>
              <a:gd name="connsiteY0" fmla="*/ 425526 h 3279798"/>
              <a:gd name="connsiteX1" fmla="*/ 608099 w 1448432"/>
              <a:gd name="connsiteY1" fmla="*/ 13 h 3279798"/>
              <a:gd name="connsiteX2" fmla="*/ 1069826 w 1448432"/>
              <a:gd name="connsiteY2" fmla="*/ 416473 h 3279798"/>
              <a:gd name="connsiteX3" fmla="*/ 1441018 w 1448432"/>
              <a:gd name="connsiteY3" fmla="*/ 1683958 h 3279798"/>
              <a:gd name="connsiteX4" fmla="*/ 725794 w 1448432"/>
              <a:gd name="connsiteY4" fmla="*/ 3105352 h 3279798"/>
              <a:gd name="connsiteX5" fmla="*/ 37730 w 1448432"/>
              <a:gd name="connsiteY5" fmla="*/ 3204941 h 3279798"/>
              <a:gd name="connsiteX6" fmla="*/ 137320 w 1448432"/>
              <a:gd name="connsiteY6" fmla="*/ 2634571 h 3279798"/>
              <a:gd name="connsiteX7" fmla="*/ 562832 w 1448432"/>
              <a:gd name="connsiteY7" fmla="*/ 1647743 h 3279798"/>
              <a:gd name="connsiteX8" fmla="*/ 164479 w 1448432"/>
              <a:gd name="connsiteY8" fmla="*/ 425526 h 3279798"/>
              <a:gd name="connsiteX0" fmla="*/ 200120 w 1484073"/>
              <a:gd name="connsiteY0" fmla="*/ 425526 h 3320312"/>
              <a:gd name="connsiteX1" fmla="*/ 643740 w 1484073"/>
              <a:gd name="connsiteY1" fmla="*/ 13 h 3320312"/>
              <a:gd name="connsiteX2" fmla="*/ 1105467 w 1484073"/>
              <a:gd name="connsiteY2" fmla="*/ 416473 h 3320312"/>
              <a:gd name="connsiteX3" fmla="*/ 1476659 w 1484073"/>
              <a:gd name="connsiteY3" fmla="*/ 1683958 h 3320312"/>
              <a:gd name="connsiteX4" fmla="*/ 761435 w 1484073"/>
              <a:gd name="connsiteY4" fmla="*/ 3105352 h 3320312"/>
              <a:gd name="connsiteX5" fmla="*/ 73371 w 1484073"/>
              <a:gd name="connsiteY5" fmla="*/ 3204941 h 3320312"/>
              <a:gd name="connsiteX6" fmla="*/ 172961 w 1484073"/>
              <a:gd name="connsiteY6" fmla="*/ 2634571 h 3320312"/>
              <a:gd name="connsiteX7" fmla="*/ 598473 w 1484073"/>
              <a:gd name="connsiteY7" fmla="*/ 1647743 h 3320312"/>
              <a:gd name="connsiteX8" fmla="*/ 200120 w 1484073"/>
              <a:gd name="connsiteY8" fmla="*/ 425526 h 3320312"/>
              <a:gd name="connsiteX0" fmla="*/ 143822 w 1427775"/>
              <a:gd name="connsiteY0" fmla="*/ 425526 h 3282151"/>
              <a:gd name="connsiteX1" fmla="*/ 587442 w 1427775"/>
              <a:gd name="connsiteY1" fmla="*/ 13 h 3282151"/>
              <a:gd name="connsiteX2" fmla="*/ 1049169 w 1427775"/>
              <a:gd name="connsiteY2" fmla="*/ 416473 h 3282151"/>
              <a:gd name="connsiteX3" fmla="*/ 1420361 w 1427775"/>
              <a:gd name="connsiteY3" fmla="*/ 1683958 h 3282151"/>
              <a:gd name="connsiteX4" fmla="*/ 705137 w 1427775"/>
              <a:gd name="connsiteY4" fmla="*/ 3105352 h 3282151"/>
              <a:gd name="connsiteX5" fmla="*/ 17073 w 1427775"/>
              <a:gd name="connsiteY5" fmla="*/ 3204941 h 3282151"/>
              <a:gd name="connsiteX6" fmla="*/ 234358 w 1427775"/>
              <a:gd name="connsiteY6" fmla="*/ 2598357 h 3282151"/>
              <a:gd name="connsiteX7" fmla="*/ 542175 w 1427775"/>
              <a:gd name="connsiteY7" fmla="*/ 1647743 h 3282151"/>
              <a:gd name="connsiteX8" fmla="*/ 143822 w 1427775"/>
              <a:gd name="connsiteY8" fmla="*/ 425526 h 3282151"/>
              <a:gd name="connsiteX0" fmla="*/ 184935 w 1468888"/>
              <a:gd name="connsiteY0" fmla="*/ 425526 h 3273997"/>
              <a:gd name="connsiteX1" fmla="*/ 628555 w 1468888"/>
              <a:gd name="connsiteY1" fmla="*/ 13 h 3273997"/>
              <a:gd name="connsiteX2" fmla="*/ 1090282 w 1468888"/>
              <a:gd name="connsiteY2" fmla="*/ 416473 h 3273997"/>
              <a:gd name="connsiteX3" fmla="*/ 1461474 w 1468888"/>
              <a:gd name="connsiteY3" fmla="*/ 1683958 h 3273997"/>
              <a:gd name="connsiteX4" fmla="*/ 746250 w 1468888"/>
              <a:gd name="connsiteY4" fmla="*/ 3105352 h 3273997"/>
              <a:gd name="connsiteX5" fmla="*/ 58186 w 1468888"/>
              <a:gd name="connsiteY5" fmla="*/ 3204941 h 3273997"/>
              <a:gd name="connsiteX6" fmla="*/ 94402 w 1468888"/>
              <a:gd name="connsiteY6" fmla="*/ 2725106 h 3273997"/>
              <a:gd name="connsiteX7" fmla="*/ 583288 w 1468888"/>
              <a:gd name="connsiteY7" fmla="*/ 1647743 h 3273997"/>
              <a:gd name="connsiteX8" fmla="*/ 184935 w 1468888"/>
              <a:gd name="connsiteY8" fmla="*/ 425526 h 3273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888" h="3273997">
                <a:moveTo>
                  <a:pt x="184935" y="425526"/>
                </a:moveTo>
                <a:cubicBezTo>
                  <a:pt x="192480" y="150904"/>
                  <a:pt x="477664" y="1522"/>
                  <a:pt x="628555" y="13"/>
                </a:cubicBezTo>
                <a:cubicBezTo>
                  <a:pt x="779446" y="-1496"/>
                  <a:pt x="951462" y="135816"/>
                  <a:pt x="1090282" y="416473"/>
                </a:cubicBezTo>
                <a:cubicBezTo>
                  <a:pt x="1229102" y="697130"/>
                  <a:pt x="1518813" y="1235812"/>
                  <a:pt x="1461474" y="1683958"/>
                </a:cubicBezTo>
                <a:cubicBezTo>
                  <a:pt x="1404135" y="2132105"/>
                  <a:pt x="980131" y="2851855"/>
                  <a:pt x="746250" y="3105352"/>
                </a:cubicBezTo>
                <a:cubicBezTo>
                  <a:pt x="512369" y="3358849"/>
                  <a:pt x="166827" y="3268315"/>
                  <a:pt x="58186" y="3204941"/>
                </a:cubicBezTo>
                <a:cubicBezTo>
                  <a:pt x="-50455" y="3141567"/>
                  <a:pt x="11412" y="3001237"/>
                  <a:pt x="94402" y="2725106"/>
                </a:cubicBezTo>
                <a:cubicBezTo>
                  <a:pt x="177392" y="2448975"/>
                  <a:pt x="568199" y="2031006"/>
                  <a:pt x="583288" y="1647743"/>
                </a:cubicBezTo>
                <a:cubicBezTo>
                  <a:pt x="598377" y="1264480"/>
                  <a:pt x="177391" y="700148"/>
                  <a:pt x="184935" y="425526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457198" y="5361595"/>
            <a:ext cx="82200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7030A0"/>
                </a:solidFill>
              </a:rPr>
              <a:t>Draw your own monster in your home learning book!  You will need it tomorrow!</a:t>
            </a:r>
            <a:endParaRPr lang="en-GB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154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/>
        </p:nvGrpSpPr>
        <p:grpSpPr>
          <a:xfrm>
            <a:off x="755650" y="4001371"/>
            <a:ext cx="2127967" cy="2127967"/>
            <a:chOff x="755650" y="4001371"/>
            <a:chExt cx="2127967" cy="2127967"/>
          </a:xfrm>
        </p:grpSpPr>
        <p:sp>
          <p:nvSpPr>
            <p:cNvPr id="19" name="Oval 18"/>
            <p:cNvSpPr/>
            <p:nvPr/>
          </p:nvSpPr>
          <p:spPr>
            <a:xfrm>
              <a:off x="755650" y="4001371"/>
              <a:ext cx="2127967" cy="2127967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1174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13917" y="4235335"/>
              <a:ext cx="1149701" cy="1681430"/>
            </a:xfrm>
            <a:prstGeom prst="rect">
              <a:avLst/>
            </a:prstGeom>
          </p:spPr>
        </p:pic>
      </p:grpSp>
      <p:sp>
        <p:nvSpPr>
          <p:cNvPr id="7" name="Rounded Rectangle 6"/>
          <p:cNvSpPr/>
          <p:nvPr/>
        </p:nvSpPr>
        <p:spPr>
          <a:xfrm>
            <a:off x="755651" y="1473201"/>
            <a:ext cx="3436103" cy="2332181"/>
          </a:xfrm>
          <a:prstGeom prst="roundRect">
            <a:avLst>
              <a:gd name="adj" fmla="val 9806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987753" y="1601452"/>
            <a:ext cx="3204001" cy="2046714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Let’s add a head and a face.</a:t>
            </a:r>
          </a:p>
          <a:p>
            <a:pPr>
              <a:spcAft>
                <a:spcPts val="600"/>
              </a:spcAft>
            </a:pPr>
            <a:r>
              <a:rPr lang="en-GB" dirty="0"/>
              <a:t>How many eyes does it have?</a:t>
            </a:r>
          </a:p>
          <a:p>
            <a:pPr>
              <a:spcAft>
                <a:spcPts val="600"/>
              </a:spcAft>
            </a:pPr>
            <a:r>
              <a:rPr lang="en-GB" dirty="0"/>
              <a:t>How big is its nose?</a:t>
            </a:r>
          </a:p>
          <a:p>
            <a:pPr>
              <a:spcAft>
                <a:spcPts val="600"/>
              </a:spcAft>
            </a:pPr>
            <a:r>
              <a:rPr lang="en-GB" dirty="0"/>
              <a:t>What do its ears look like?</a:t>
            </a:r>
          </a:p>
          <a:p>
            <a:pPr>
              <a:spcAft>
                <a:spcPts val="600"/>
              </a:spcAft>
            </a:pPr>
            <a:r>
              <a:rPr lang="en-GB" dirty="0"/>
              <a:t>What shape is its mouth?</a:t>
            </a:r>
          </a:p>
          <a:p>
            <a:pPr>
              <a:spcAft>
                <a:spcPts val="600"/>
              </a:spcAft>
            </a:pPr>
            <a:r>
              <a:rPr lang="en-GB" dirty="0"/>
              <a:t>Does it have tusks?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Creating a Monster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4490207" y="1323999"/>
            <a:ext cx="1865745" cy="1865745"/>
            <a:chOff x="4673946" y="1323999"/>
            <a:chExt cx="1865745" cy="1865745"/>
          </a:xfrm>
        </p:grpSpPr>
        <p:sp>
          <p:nvSpPr>
            <p:cNvPr id="2" name="Oval 1"/>
            <p:cNvSpPr/>
            <p:nvPr/>
          </p:nvSpPr>
          <p:spPr>
            <a:xfrm>
              <a:off x="4673946" y="1323999"/>
              <a:ext cx="1865745" cy="186574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80103" y="1723118"/>
              <a:ext cx="1434958" cy="1116157"/>
            </a:xfrm>
            <a:prstGeom prst="rect">
              <a:avLst/>
            </a:prstGeom>
          </p:spPr>
        </p:pic>
      </p:grpSp>
      <p:grpSp>
        <p:nvGrpSpPr>
          <p:cNvPr id="30" name="Group 29"/>
          <p:cNvGrpSpPr/>
          <p:nvPr/>
        </p:nvGrpSpPr>
        <p:grpSpPr>
          <a:xfrm>
            <a:off x="5064609" y="4147020"/>
            <a:ext cx="2161705" cy="2161705"/>
            <a:chOff x="5064609" y="4218840"/>
            <a:chExt cx="2161705" cy="2161705"/>
          </a:xfrm>
        </p:grpSpPr>
        <p:sp>
          <p:nvSpPr>
            <p:cNvPr id="23" name="Oval 22"/>
            <p:cNvSpPr/>
            <p:nvPr/>
          </p:nvSpPr>
          <p:spPr>
            <a:xfrm>
              <a:off x="5064609" y="4218840"/>
              <a:ext cx="2161705" cy="216170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4310" y="4820617"/>
              <a:ext cx="1942302" cy="853502"/>
            </a:xfrm>
            <a:prstGeom prst="rect">
              <a:avLst/>
            </a:prstGeom>
          </p:spPr>
        </p:pic>
      </p:grpSp>
      <p:grpSp>
        <p:nvGrpSpPr>
          <p:cNvPr id="29" name="Group 28"/>
          <p:cNvGrpSpPr/>
          <p:nvPr/>
        </p:nvGrpSpPr>
        <p:grpSpPr>
          <a:xfrm>
            <a:off x="2695583" y="3483162"/>
            <a:ext cx="2590799" cy="2590799"/>
            <a:chOff x="2695583" y="3483162"/>
            <a:chExt cx="2590799" cy="2590799"/>
          </a:xfrm>
        </p:grpSpPr>
        <p:sp>
          <p:nvSpPr>
            <p:cNvPr id="20" name="Oval 19"/>
            <p:cNvSpPr/>
            <p:nvPr/>
          </p:nvSpPr>
          <p:spPr>
            <a:xfrm>
              <a:off x="2695583" y="3483162"/>
              <a:ext cx="2590799" cy="259079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643C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33969" y="4184050"/>
              <a:ext cx="2114025" cy="1187380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5966898" y="2165678"/>
            <a:ext cx="2383003" cy="2383003"/>
            <a:chOff x="5966898" y="2237498"/>
            <a:chExt cx="2383003" cy="2383003"/>
          </a:xfrm>
        </p:grpSpPr>
        <p:sp>
          <p:nvSpPr>
            <p:cNvPr id="22" name="Oval 21"/>
            <p:cNvSpPr/>
            <p:nvPr/>
          </p:nvSpPr>
          <p:spPr>
            <a:xfrm>
              <a:off x="5966898" y="2237498"/>
              <a:ext cx="2383003" cy="2383003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7428" y="2704156"/>
              <a:ext cx="1976921" cy="14710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70406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55651" y="1473202"/>
            <a:ext cx="4214701" cy="1307430"/>
          </a:xfrm>
          <a:prstGeom prst="roundRect">
            <a:avLst>
              <a:gd name="adj" fmla="val 15346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987753" y="1619558"/>
            <a:ext cx="3884517" cy="984885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Does the monster have arms or legs?</a:t>
            </a:r>
          </a:p>
          <a:p>
            <a:pPr>
              <a:spcAft>
                <a:spcPts val="600"/>
              </a:spcAft>
            </a:pPr>
            <a:r>
              <a:rPr lang="en-GB" dirty="0"/>
              <a:t>Does it have paws or claws?</a:t>
            </a:r>
          </a:p>
          <a:p>
            <a:pPr>
              <a:spcAft>
                <a:spcPts val="600"/>
              </a:spcAft>
            </a:pPr>
            <a:r>
              <a:rPr lang="en-GB" dirty="0"/>
              <a:t>Does it have tentacles?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Creating a Monster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3883097" y="2883631"/>
            <a:ext cx="3245708" cy="3245708"/>
            <a:chOff x="3883097" y="2883631"/>
            <a:chExt cx="3245708" cy="3245708"/>
          </a:xfrm>
        </p:grpSpPr>
        <p:sp>
          <p:nvSpPr>
            <p:cNvPr id="14" name="Oval 13"/>
            <p:cNvSpPr/>
            <p:nvPr/>
          </p:nvSpPr>
          <p:spPr>
            <a:xfrm>
              <a:off x="3883097" y="2883631"/>
              <a:ext cx="3245708" cy="3245708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643C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01604" y="3615882"/>
              <a:ext cx="2846829" cy="1879572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6219731" y="1211615"/>
            <a:ext cx="2168619" cy="2168619"/>
            <a:chOff x="6219731" y="1211615"/>
            <a:chExt cx="2168619" cy="2168619"/>
          </a:xfrm>
        </p:grpSpPr>
        <p:sp>
          <p:nvSpPr>
            <p:cNvPr id="22" name="Oval 21"/>
            <p:cNvSpPr/>
            <p:nvPr/>
          </p:nvSpPr>
          <p:spPr>
            <a:xfrm>
              <a:off x="6219731" y="1211615"/>
              <a:ext cx="2168619" cy="216861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681951">
              <a:off x="6421537" y="1347167"/>
              <a:ext cx="1848353" cy="1915620"/>
            </a:xfrm>
            <a:prstGeom prst="rect">
              <a:avLst/>
            </a:prstGeom>
          </p:spPr>
        </p:pic>
      </p:grpSp>
      <p:grpSp>
        <p:nvGrpSpPr>
          <p:cNvPr id="11" name="Group 10"/>
          <p:cNvGrpSpPr/>
          <p:nvPr/>
        </p:nvGrpSpPr>
        <p:grpSpPr>
          <a:xfrm>
            <a:off x="809857" y="3096289"/>
            <a:ext cx="2914460" cy="2914460"/>
            <a:chOff x="809857" y="3096289"/>
            <a:chExt cx="2914460" cy="2914460"/>
          </a:xfrm>
        </p:grpSpPr>
        <p:sp>
          <p:nvSpPr>
            <p:cNvPr id="20" name="Oval 19"/>
            <p:cNvSpPr/>
            <p:nvPr/>
          </p:nvSpPr>
          <p:spPr>
            <a:xfrm>
              <a:off x="809857" y="3096289"/>
              <a:ext cx="2914460" cy="291446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728" y="3371183"/>
              <a:ext cx="2329738" cy="24678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40904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55651" y="1473201"/>
            <a:ext cx="3562852" cy="2332181"/>
          </a:xfrm>
          <a:prstGeom prst="roundRect">
            <a:avLst>
              <a:gd name="adj" fmla="val 9806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987753" y="1601452"/>
            <a:ext cx="3204001" cy="1969770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Let’s think about the other features a monster might have.</a:t>
            </a:r>
          </a:p>
          <a:p>
            <a:pPr>
              <a:spcAft>
                <a:spcPts val="600"/>
              </a:spcAft>
            </a:pPr>
            <a:r>
              <a:rPr lang="en-GB" dirty="0"/>
              <a:t>Shall we add wings?</a:t>
            </a:r>
          </a:p>
          <a:p>
            <a:pPr>
              <a:spcAft>
                <a:spcPts val="600"/>
              </a:spcAft>
            </a:pPr>
            <a:r>
              <a:rPr lang="en-GB" dirty="0"/>
              <a:t>Does it have horns?</a:t>
            </a:r>
          </a:p>
          <a:p>
            <a:pPr>
              <a:spcAft>
                <a:spcPts val="600"/>
              </a:spcAft>
            </a:pPr>
            <a:r>
              <a:rPr lang="en-GB" dirty="0"/>
              <a:t>Has it got a tail?</a:t>
            </a:r>
          </a:p>
          <a:p>
            <a:pPr>
              <a:spcAft>
                <a:spcPts val="600"/>
              </a:spcAft>
            </a:pPr>
            <a:r>
              <a:rPr lang="en-GB" dirty="0"/>
              <a:t>What about spikes?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Creating a Monster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3058242" y="3264585"/>
            <a:ext cx="2894189" cy="2894189"/>
            <a:chOff x="3058242" y="3264585"/>
            <a:chExt cx="2894189" cy="2894189"/>
          </a:xfrm>
        </p:grpSpPr>
        <p:sp>
          <p:nvSpPr>
            <p:cNvPr id="20" name="Oval 19"/>
            <p:cNvSpPr/>
            <p:nvPr/>
          </p:nvSpPr>
          <p:spPr>
            <a:xfrm>
              <a:off x="3058242" y="3264585"/>
              <a:ext cx="2894189" cy="289418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7674" y="3666573"/>
              <a:ext cx="2109392" cy="1949069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4674953" y="1298066"/>
            <a:ext cx="1934599" cy="1934599"/>
            <a:chOff x="4674953" y="1298066"/>
            <a:chExt cx="1934599" cy="1934599"/>
          </a:xfrm>
        </p:grpSpPr>
        <p:sp>
          <p:nvSpPr>
            <p:cNvPr id="2" name="Oval 1"/>
            <p:cNvSpPr/>
            <p:nvPr/>
          </p:nvSpPr>
          <p:spPr>
            <a:xfrm>
              <a:off x="4674953" y="1298066"/>
              <a:ext cx="1934599" cy="193459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28341" y="1522122"/>
              <a:ext cx="953059" cy="1469948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5731620" y="2482051"/>
            <a:ext cx="2687587" cy="2687587"/>
            <a:chOff x="5731620" y="2482051"/>
            <a:chExt cx="2687587" cy="2687587"/>
          </a:xfrm>
        </p:grpSpPr>
        <p:sp>
          <p:nvSpPr>
            <p:cNvPr id="22" name="Oval 21"/>
            <p:cNvSpPr/>
            <p:nvPr/>
          </p:nvSpPr>
          <p:spPr>
            <a:xfrm>
              <a:off x="5731620" y="2482051"/>
              <a:ext cx="2687587" cy="2687587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5619" y="2727734"/>
              <a:ext cx="1393903" cy="2191033"/>
            </a:xfrm>
            <a:prstGeom prst="rect">
              <a:avLst/>
            </a:prstGeom>
          </p:spPr>
        </p:pic>
      </p:grpSp>
      <p:grpSp>
        <p:nvGrpSpPr>
          <p:cNvPr id="12" name="Group 11"/>
          <p:cNvGrpSpPr/>
          <p:nvPr/>
        </p:nvGrpSpPr>
        <p:grpSpPr>
          <a:xfrm>
            <a:off x="755650" y="3933633"/>
            <a:ext cx="2195706" cy="2195706"/>
            <a:chOff x="755650" y="3933633"/>
            <a:chExt cx="2195706" cy="2195706"/>
          </a:xfrm>
        </p:grpSpPr>
        <p:sp>
          <p:nvSpPr>
            <p:cNvPr id="19" name="Oval 18"/>
            <p:cNvSpPr/>
            <p:nvPr/>
          </p:nvSpPr>
          <p:spPr>
            <a:xfrm>
              <a:off x="755650" y="3933633"/>
              <a:ext cx="2195706" cy="219570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643C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9233" y="4334447"/>
              <a:ext cx="1712475" cy="144619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26788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55651" y="1473202"/>
            <a:ext cx="4214701" cy="1577816"/>
          </a:xfrm>
          <a:prstGeom prst="roundRect">
            <a:avLst>
              <a:gd name="adj" fmla="val 11903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5" r="23233"/>
          <a:stretch/>
        </p:blipFill>
        <p:spPr>
          <a:xfrm>
            <a:off x="3517543" y="2576880"/>
            <a:ext cx="3502524" cy="3502524"/>
          </a:xfrm>
          <a:prstGeom prst="ellipse">
            <a:avLst/>
          </a:prstGeom>
          <a:ln w="38100">
            <a:solidFill>
              <a:srgbClr val="85BD33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987753" y="1619558"/>
            <a:ext cx="3884517" cy="1338828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What is covering the monster’s body?</a:t>
            </a:r>
          </a:p>
          <a:p>
            <a:pPr>
              <a:spcAft>
                <a:spcPts val="600"/>
              </a:spcAft>
            </a:pPr>
            <a:r>
              <a:rPr lang="en-GB" dirty="0"/>
              <a:t>Does it have fur?</a:t>
            </a:r>
          </a:p>
          <a:p>
            <a:pPr>
              <a:spcAft>
                <a:spcPts val="600"/>
              </a:spcAft>
            </a:pPr>
            <a:r>
              <a:rPr lang="en-GB" dirty="0"/>
              <a:t>Has it got scaly skin?</a:t>
            </a:r>
          </a:p>
          <a:p>
            <a:pPr>
              <a:spcAft>
                <a:spcPts val="600"/>
              </a:spcAft>
            </a:pPr>
            <a:r>
              <a:rPr lang="en-GB" dirty="0"/>
              <a:t>Is it covered in feathers?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Creating a Monster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20" t="32302" r="17374" b="5303"/>
          <a:stretch/>
        </p:blipFill>
        <p:spPr>
          <a:xfrm>
            <a:off x="6092983" y="1459092"/>
            <a:ext cx="2225333" cy="2225333"/>
          </a:xfrm>
          <a:prstGeom prst="ellipse">
            <a:avLst/>
          </a:prstGeom>
          <a:ln w="38100">
            <a:solidFill>
              <a:srgbClr val="643C90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9" t="11930" r="25408"/>
          <a:stretch/>
        </p:blipFill>
        <p:spPr>
          <a:xfrm>
            <a:off x="1165058" y="3429000"/>
            <a:ext cx="2529681" cy="2529681"/>
          </a:xfrm>
          <a:prstGeom prst="ellipse">
            <a:avLst/>
          </a:prstGeom>
          <a:ln w="38100">
            <a:solidFill>
              <a:srgbClr val="E94E13"/>
            </a:solidFill>
          </a:ln>
        </p:spPr>
      </p:pic>
    </p:spTree>
    <p:extLst>
      <p:ext uri="{BB962C8B-B14F-4D97-AF65-F5344CB8AC3E}">
        <p14:creationId xmlns:p14="http://schemas.microsoft.com/office/powerpoint/2010/main" val="3660688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303" y="1325186"/>
            <a:ext cx="2522146" cy="2522146"/>
          </a:xfrm>
          <a:prstGeom prst="ellipse">
            <a:avLst/>
          </a:prstGeom>
          <a:ln w="38100">
            <a:solidFill>
              <a:srgbClr val="11743A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755652" y="1473202"/>
            <a:ext cx="4866550" cy="1277594"/>
          </a:xfrm>
          <a:prstGeom prst="roundRect">
            <a:avLst>
              <a:gd name="adj" fmla="val 15346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987753" y="1619558"/>
            <a:ext cx="4634449" cy="984885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What colour shall we make the monster?</a:t>
            </a:r>
          </a:p>
          <a:p>
            <a:pPr>
              <a:spcAft>
                <a:spcPts val="600"/>
              </a:spcAft>
            </a:pPr>
            <a:r>
              <a:rPr lang="en-GB" dirty="0"/>
              <a:t>Does it have any patches of other colours?</a:t>
            </a:r>
          </a:p>
          <a:p>
            <a:pPr>
              <a:spcAft>
                <a:spcPts val="600"/>
              </a:spcAft>
            </a:pPr>
            <a:r>
              <a:rPr lang="en-GB" dirty="0"/>
              <a:t>Does it have any spots, stripes or patterns?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Creating a Monster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165" y="2750795"/>
            <a:ext cx="3378539" cy="3378539"/>
          </a:xfrm>
          <a:prstGeom prst="ellipse">
            <a:avLst/>
          </a:prstGeom>
          <a:ln w="38100">
            <a:solidFill>
              <a:srgbClr val="E94E13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85976">
            <a:off x="897964" y="3721818"/>
            <a:ext cx="2327066" cy="2327066"/>
          </a:xfrm>
          <a:prstGeom prst="ellipse">
            <a:avLst/>
          </a:prstGeom>
          <a:ln w="38100">
            <a:solidFill>
              <a:srgbClr val="643C90"/>
            </a:solidFill>
          </a:ln>
        </p:spPr>
      </p:pic>
    </p:spTree>
    <p:extLst>
      <p:ext uri="{BB962C8B-B14F-4D97-AF65-F5344CB8AC3E}">
        <p14:creationId xmlns:p14="http://schemas.microsoft.com/office/powerpoint/2010/main" val="3322407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55651" y="1473201"/>
            <a:ext cx="3290901" cy="2456003"/>
          </a:xfrm>
          <a:prstGeom prst="roundRect">
            <a:avLst>
              <a:gd name="adj" fmla="val 7450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987754" y="1619557"/>
            <a:ext cx="2841862" cy="2169825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Now it’s your turn to create your very own monster!</a:t>
            </a:r>
          </a:p>
          <a:p>
            <a:pPr>
              <a:spcAft>
                <a:spcPts val="600"/>
              </a:spcAft>
            </a:pPr>
            <a:r>
              <a:rPr lang="en-GB" dirty="0"/>
              <a:t>Decide on the size and shape of your monster.</a:t>
            </a:r>
          </a:p>
          <a:p>
            <a:pPr>
              <a:spcAft>
                <a:spcPts val="600"/>
              </a:spcAft>
            </a:pPr>
            <a:r>
              <a:rPr lang="en-GB" dirty="0"/>
              <a:t>Then, add the features.</a:t>
            </a:r>
          </a:p>
          <a:p>
            <a:pPr>
              <a:spcAft>
                <a:spcPts val="600"/>
              </a:spcAft>
            </a:pPr>
            <a:r>
              <a:rPr lang="en-GB" dirty="0"/>
              <a:t>Finally, choose the colours to complete your creation.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Draw Your Monster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0808" y="1473201"/>
            <a:ext cx="4187542" cy="2960406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81083">
            <a:off x="1238255" y="4592042"/>
            <a:ext cx="1731315" cy="210530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460" y="4581177"/>
            <a:ext cx="2051096" cy="6940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3729">
            <a:off x="1659284" y="4373615"/>
            <a:ext cx="2051096" cy="69401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046552" y="5005686"/>
            <a:ext cx="486098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Draw your own monster in your home learning book.</a:t>
            </a:r>
          </a:p>
          <a:p>
            <a:r>
              <a:rPr lang="en-GB" sz="2800" dirty="0" smtClean="0"/>
              <a:t>You will need it tomorrow!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71920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55651" y="1473201"/>
            <a:ext cx="6324159" cy="1942503"/>
          </a:xfrm>
          <a:prstGeom prst="roundRect">
            <a:avLst>
              <a:gd name="adj" fmla="val 7450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987754" y="1619557"/>
            <a:ext cx="6092056" cy="1692771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Let’s think about how we would describe our new monster.</a:t>
            </a:r>
          </a:p>
          <a:p>
            <a:pPr>
              <a:spcAft>
                <a:spcPts val="600"/>
              </a:spcAft>
            </a:pPr>
            <a:r>
              <a:rPr lang="en-GB" dirty="0"/>
              <a:t>What words or phrases could we use to describe it?</a:t>
            </a:r>
          </a:p>
          <a:p>
            <a:pPr>
              <a:spcAft>
                <a:spcPts val="600"/>
              </a:spcAft>
            </a:pPr>
            <a:r>
              <a:rPr lang="en-GB" dirty="0"/>
              <a:t>What </a:t>
            </a:r>
            <a:r>
              <a:rPr lang="en-GB" b="1" dirty="0">
                <a:solidFill>
                  <a:srgbClr val="643C90"/>
                </a:solidFill>
              </a:rPr>
              <a:t>adjectives</a:t>
            </a:r>
            <a:r>
              <a:rPr lang="en-GB" dirty="0"/>
              <a:t> would help us?</a:t>
            </a:r>
          </a:p>
          <a:p>
            <a:pPr>
              <a:spcAft>
                <a:spcPts val="600"/>
              </a:spcAft>
            </a:pPr>
            <a:endParaRPr lang="en-GB" dirty="0"/>
          </a:p>
          <a:p>
            <a:pPr>
              <a:spcAft>
                <a:spcPts val="600"/>
              </a:spcAft>
            </a:pPr>
            <a:r>
              <a:rPr lang="en-GB" dirty="0"/>
              <a:t>Think about these things: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Describing a Monster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55650" y="3770310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GB" dirty="0"/>
              <a:t>size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704220" y="3770310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GB" dirty="0"/>
              <a:t>colour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229935" y="4403385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GB" dirty="0"/>
              <a:t>shape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652788" y="3770310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GB" dirty="0"/>
              <a:t>personality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178505" y="4403385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GB" dirty="0"/>
              <a:t>features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548143" y="5319043"/>
            <a:ext cx="6840208" cy="516189"/>
          </a:xfrm>
          <a:prstGeom prst="roundRect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0" tIns="108000" rIns="108000" bIns="108000" rtlCol="0" anchor="ctr"/>
          <a:lstStyle/>
          <a:p>
            <a:pPr algn="ctr"/>
            <a:r>
              <a:rPr lang="en-GB" b="1" dirty="0">
                <a:solidFill>
                  <a:srgbClr val="7030A0"/>
                </a:solidFill>
              </a:rPr>
              <a:t>adjective </a:t>
            </a:r>
            <a:r>
              <a:rPr lang="en-GB" dirty="0">
                <a:solidFill>
                  <a:schemeClr val="tx1"/>
                </a:solidFill>
              </a:rPr>
              <a:t>– a describing word, e.g. huge, kind, green, excited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199" y="4625195"/>
            <a:ext cx="1432440" cy="16923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58537" y="5835232"/>
            <a:ext cx="74850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7030A0"/>
                </a:solidFill>
              </a:rPr>
              <a:t>Add adjectives to your monster design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3052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326</TotalTime>
  <Words>408</Words>
  <Application>Microsoft Office PowerPoint</Application>
  <PresentationFormat>On-screen Show (4:3)</PresentationFormat>
  <Paragraphs>72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Twinkl</vt:lpstr>
      <vt:lpstr>Arial</vt:lpstr>
      <vt:lpstr>Calibri</vt:lpstr>
      <vt:lpstr>Office Theme</vt:lpstr>
      <vt:lpstr>PowerPoint Presentation</vt:lpstr>
      <vt:lpstr>Made-Up Monsters</vt:lpstr>
      <vt:lpstr>What Is a Feature?</vt:lpstr>
      <vt:lpstr>Creating a Monster</vt:lpstr>
      <vt:lpstr>Creating a Monster</vt:lpstr>
      <vt:lpstr>Creating a Monster</vt:lpstr>
      <vt:lpstr>Creating a Monster</vt:lpstr>
      <vt:lpstr>Creating a Monster</vt:lpstr>
      <vt:lpstr>Creating a Monster</vt:lpstr>
      <vt:lpstr>Draw Your Monster</vt:lpstr>
      <vt:lpstr>Describing a Monster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Emma Griffiths</cp:lastModifiedBy>
  <cp:revision>25</cp:revision>
  <dcterms:created xsi:type="dcterms:W3CDTF">2019-07-25T11:02:46Z</dcterms:created>
  <dcterms:modified xsi:type="dcterms:W3CDTF">2020-06-23T14:07:43Z</dcterms:modified>
</cp:coreProperties>
</file>