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2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4" d="100"/>
          <a:sy n="104" d="100"/>
        </p:scale>
        <p:origin x="-112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3_SUM_B2_PP_0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37</cp:revision>
  <dcterms:created xsi:type="dcterms:W3CDTF">2019-07-05T11:02:13Z</dcterms:created>
  <dcterms:modified xsi:type="dcterms:W3CDTF">2020-03-31T09:05:44Z</dcterms:modified>
</cp:coreProperties>
</file>