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07u0AggVs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</p:spPr>
        <p:txBody>
          <a:bodyPr/>
          <a:lstStyle/>
          <a:p>
            <a:r>
              <a:rPr lang="en-GB" dirty="0" smtClean="0"/>
              <a:t>Anthony Browne - Zoo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1844824"/>
            <a:ext cx="7848872" cy="3960440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Watch this YouTube clip - </a:t>
            </a:r>
            <a:r>
              <a:rPr lang="en-GB" dirty="0" smtClean="0">
                <a:hlinkClick r:id="rId2"/>
              </a:rPr>
              <a:t>https://www.youtube.com/watch?v=T07u0AggVsg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Write a book review, thinking about:</a:t>
            </a:r>
          </a:p>
          <a:p>
            <a:r>
              <a:rPr lang="en-GB" i="1" dirty="0"/>
              <a:t>What opinion or opinions do you think Anthony Browne is trying to convey?</a:t>
            </a:r>
            <a:endParaRPr lang="en-GB" dirty="0"/>
          </a:p>
          <a:p>
            <a:r>
              <a:rPr lang="en-GB" i="1" dirty="0"/>
              <a:t>What might people like about the book?</a:t>
            </a:r>
            <a:endParaRPr lang="en-GB" dirty="0"/>
          </a:p>
          <a:p>
            <a:r>
              <a:rPr lang="en-GB" i="1" dirty="0"/>
              <a:t>What might they not like?</a:t>
            </a:r>
            <a:endParaRPr lang="en-GB" dirty="0"/>
          </a:p>
          <a:p>
            <a:r>
              <a:rPr lang="en-GB" i="1" dirty="0"/>
              <a:t>What is your opinion?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796136" y="26064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Monday 20</a:t>
            </a:r>
            <a:r>
              <a:rPr lang="en-GB" baseline="30000" dirty="0" smtClean="0"/>
              <a:t>th</a:t>
            </a:r>
            <a:r>
              <a:rPr lang="en-GB" dirty="0" smtClean="0"/>
              <a:t> April 2020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57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Anthony Browne - Zoo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Anthony Browne - Zoo</dc:title>
  <dc:creator>Sarah</dc:creator>
  <cp:lastModifiedBy>Sarah</cp:lastModifiedBy>
  <cp:revision>2</cp:revision>
  <dcterms:created xsi:type="dcterms:W3CDTF">2020-04-19T16:28:24Z</dcterms:created>
  <dcterms:modified xsi:type="dcterms:W3CDTF">2020-04-19T16:33:27Z</dcterms:modified>
</cp:coreProperties>
</file>