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35502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Fact files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" y="2405575"/>
            <a:ext cx="10972799" cy="4161480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 smtClean="0"/>
              <a:t>Today, you will be starting to research your chosen person. </a:t>
            </a:r>
          </a:p>
          <a:p>
            <a:r>
              <a:rPr lang="en-GB" dirty="0" smtClean="0"/>
              <a:t>Using the five questions that you wrote yesterday, I would like for you to interview your chosen person from home/research the answers online. Keep notes about the answers that you have found as they will come in handy when you write your fact files. </a:t>
            </a:r>
          </a:p>
          <a:p>
            <a:endParaRPr lang="en-GB" dirty="0"/>
          </a:p>
          <a:p>
            <a:r>
              <a:rPr lang="en-GB" dirty="0" smtClean="0"/>
              <a:t>Is there any other information that you could find out that might come </a:t>
            </a:r>
            <a:r>
              <a:rPr lang="en-GB" smtClean="0"/>
              <a:t>in useful?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77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Fact files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27</cp:revision>
  <dcterms:created xsi:type="dcterms:W3CDTF">2020-05-30T16:58:22Z</dcterms:created>
  <dcterms:modified xsi:type="dcterms:W3CDTF">2020-06-19T10:52:07Z</dcterms:modified>
</cp:coreProperties>
</file>