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4" r:id="rId5"/>
    <p:sldId id="266" r:id="rId6"/>
    <p:sldId id="265" r:id="rId7"/>
    <p:sldId id="270" r:id="rId8"/>
    <p:sldId id="268" r:id="rId9"/>
    <p:sldId id="26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2" d="100"/>
          <a:sy n="82" d="100"/>
        </p:scale>
        <p:origin x="89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778E13DA-D622-47D9-8299-DEAD8271478A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F73F-8430-4196-AFA9-937616995547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896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E13DA-D622-47D9-8299-DEAD8271478A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F73F-8430-4196-AFA9-937616995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373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E13DA-D622-47D9-8299-DEAD8271478A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F73F-8430-4196-AFA9-937616995547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3725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E13DA-D622-47D9-8299-DEAD8271478A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F73F-8430-4196-AFA9-937616995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978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E13DA-D622-47D9-8299-DEAD8271478A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F73F-8430-4196-AFA9-937616995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348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E13DA-D622-47D9-8299-DEAD8271478A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F73F-8430-4196-AFA9-937616995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310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E13DA-D622-47D9-8299-DEAD8271478A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F73F-8430-4196-AFA9-937616995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489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E13DA-D622-47D9-8299-DEAD8271478A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F73F-8430-4196-AFA9-937616995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444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E13DA-D622-47D9-8299-DEAD8271478A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F73F-8430-4196-AFA9-937616995547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2798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E13DA-D622-47D9-8299-DEAD8271478A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F73F-8430-4196-AFA9-937616995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84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E13DA-D622-47D9-8299-DEAD8271478A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F73F-8430-4196-AFA9-937616995547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5945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778E13DA-D622-47D9-8299-DEAD8271478A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3674F73F-8430-4196-AFA9-937616995547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1035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jeremystrong.co.uk/about/about-me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D5BCDC-A280-4AD7-9B48-4F110AD9F29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38C92F-EF7A-4EA8-B68E-160D23D1B61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9381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912BE-F283-41E7-A584-D17FDBEBAF8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6000" dirty="0"/>
              <a:t>Autobiographies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F89806-5EB6-4CE9-906B-A2B4DCF06B3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Monday 11</a:t>
            </a:r>
            <a:r>
              <a:rPr lang="en-GB" sz="3200" baseline="30000" dirty="0"/>
              <a:t>th</a:t>
            </a:r>
            <a:r>
              <a:rPr lang="en-GB" sz="3200" dirty="0"/>
              <a:t> May 2020</a:t>
            </a:r>
          </a:p>
        </p:txBody>
      </p:sp>
    </p:spTree>
    <p:extLst>
      <p:ext uri="{BB962C8B-B14F-4D97-AF65-F5344CB8AC3E}">
        <p14:creationId xmlns:p14="http://schemas.microsoft.com/office/powerpoint/2010/main" val="3461809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9B786-232A-4446-A888-B245E392F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Learning Objective: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202395-FC2F-42E3-9653-C255B857C0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To read an autobiography and find out about its features.</a:t>
            </a:r>
          </a:p>
        </p:txBody>
      </p:sp>
    </p:spTree>
    <p:extLst>
      <p:ext uri="{BB962C8B-B14F-4D97-AF65-F5344CB8AC3E}">
        <p14:creationId xmlns:p14="http://schemas.microsoft.com/office/powerpoint/2010/main" val="1546156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86093B-4D64-46CE-83EF-4580BBB032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/>
              <a:t>Famous People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796D50-B433-4483-803C-E35636F792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Think about and answer this question in your book:</a:t>
            </a:r>
          </a:p>
          <a:p>
            <a:endParaRPr lang="en-GB" sz="3600" dirty="0"/>
          </a:p>
          <a:p>
            <a:r>
              <a:rPr lang="en-GB" sz="3600" dirty="0"/>
              <a:t>Where would you look to find information about famous people?</a:t>
            </a: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4743588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6E478-D314-4FE6-B70C-EC6F5DDFF6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/>
              <a:t>‘Auto’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C74E3E-306B-458F-9213-27331C403B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Automobile</a:t>
            </a:r>
          </a:p>
          <a:p>
            <a:r>
              <a:rPr lang="en-GB" sz="3600" dirty="0"/>
              <a:t>Autograph</a:t>
            </a:r>
          </a:p>
          <a:p>
            <a:endParaRPr lang="en-GB" sz="3600" dirty="0"/>
          </a:p>
          <a:p>
            <a:r>
              <a:rPr lang="en-GB" sz="3600" dirty="0">
                <a:solidFill>
                  <a:srgbClr val="FF0000"/>
                </a:solidFill>
              </a:rPr>
              <a:t>What does the prefix ‘auto’ mean?</a:t>
            </a:r>
          </a:p>
          <a:p>
            <a:r>
              <a:rPr lang="en-GB" sz="3600" dirty="0"/>
              <a:t>You may need to use the internet or a dictionary to help you. Write it’s meaning in your book.</a:t>
            </a:r>
          </a:p>
        </p:txBody>
      </p:sp>
    </p:spTree>
    <p:extLst>
      <p:ext uri="{BB962C8B-B14F-4D97-AF65-F5344CB8AC3E}">
        <p14:creationId xmlns:p14="http://schemas.microsoft.com/office/powerpoint/2010/main" val="34816810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AF5B2-C48C-43BE-8951-51B48E196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/>
              <a:t>Autobiographies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E624DD-6919-4756-9307-24B7B0638F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So, auto means ‘self’.</a:t>
            </a:r>
          </a:p>
          <a:p>
            <a:r>
              <a:rPr lang="en-GB" sz="3600" dirty="0"/>
              <a:t>We know that a biography is an account of someone’s life.</a:t>
            </a:r>
          </a:p>
          <a:p>
            <a:pPr marL="0" indent="0">
              <a:buNone/>
            </a:pPr>
            <a:r>
              <a:rPr lang="en-GB" sz="3600" dirty="0"/>
              <a:t>So what is an autobiography?</a:t>
            </a:r>
          </a:p>
        </p:txBody>
      </p:sp>
    </p:spTree>
    <p:extLst>
      <p:ext uri="{BB962C8B-B14F-4D97-AF65-F5344CB8AC3E}">
        <p14:creationId xmlns:p14="http://schemas.microsoft.com/office/powerpoint/2010/main" val="23431494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FA2935-E7C0-4D2B-A8F9-C25AD3B6A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Autobiography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4CA561-82A4-4DB7-AAED-36976FD257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An autobiography is therefore a biography about your life written by yourself!</a:t>
            </a:r>
          </a:p>
          <a:p>
            <a:r>
              <a:rPr lang="en-GB" sz="2800" dirty="0"/>
              <a:t>If you’re reading an autobiography, the person it’s about is the person who’s written it. </a:t>
            </a:r>
          </a:p>
        </p:txBody>
      </p:sp>
    </p:spTree>
    <p:extLst>
      <p:ext uri="{BB962C8B-B14F-4D97-AF65-F5344CB8AC3E}">
        <p14:creationId xmlns:p14="http://schemas.microsoft.com/office/powerpoint/2010/main" val="29982148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B4771-8000-420B-A885-9C876D549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/>
              <a:t>Expected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344CB6-CBBD-49C4-AB0A-132BEE3FFB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What would you want to know when reading an autobiography?</a:t>
            </a:r>
          </a:p>
          <a:p>
            <a:endParaRPr lang="en-GB" sz="3600" dirty="0"/>
          </a:p>
          <a:p>
            <a:r>
              <a:rPr lang="en-GB" sz="3600" dirty="0"/>
              <a:t>Write your answers in your book. Make sure </a:t>
            </a:r>
            <a:r>
              <a:rPr lang="en-GB" sz="3600"/>
              <a:t>you use full sentences.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7603201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F7DC7-B172-4CD2-9824-E8AABB4C0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/>
              <a:t>Jeremy Strong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8000C7-90DB-404B-B6B5-F2B53AE3D8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hlinkClick r:id="rId2"/>
              </a:rPr>
              <a:t>https://www.jeremystrong.co.uk/about/about-me/</a:t>
            </a:r>
            <a:endParaRPr lang="en-GB" sz="3200" dirty="0"/>
          </a:p>
          <a:p>
            <a:endParaRPr lang="en-GB" sz="4000" dirty="0"/>
          </a:p>
          <a:p>
            <a:r>
              <a:rPr lang="en-GB" sz="4000" dirty="0"/>
              <a:t>Read the Jeremy Strong autobiography.</a:t>
            </a:r>
          </a:p>
          <a:p>
            <a:r>
              <a:rPr lang="en-GB" sz="2800" dirty="0"/>
              <a:t>Create a bubble in the middle of your page with ‘Jeremy Strong Autobiography’ written in the middle. Write any interesting facts and information you find out about him around the bubble.</a:t>
            </a:r>
          </a:p>
        </p:txBody>
      </p:sp>
    </p:spTree>
    <p:extLst>
      <p:ext uri="{BB962C8B-B14F-4D97-AF65-F5344CB8AC3E}">
        <p14:creationId xmlns:p14="http://schemas.microsoft.com/office/powerpoint/2010/main" val="26258285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8</TotalTime>
  <Words>218</Words>
  <Application>Microsoft Office PowerPoint</Application>
  <PresentationFormat>Widescreen</PresentationFormat>
  <Paragraphs>30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Tw Cen MT</vt:lpstr>
      <vt:lpstr>Tw Cen MT Condensed</vt:lpstr>
      <vt:lpstr>Wingdings 3</vt:lpstr>
      <vt:lpstr>Integral</vt:lpstr>
      <vt:lpstr>PowerPoint Presentation</vt:lpstr>
      <vt:lpstr>Autobiographies</vt:lpstr>
      <vt:lpstr>Learning Objective:</vt:lpstr>
      <vt:lpstr>Famous People</vt:lpstr>
      <vt:lpstr>‘Auto’</vt:lpstr>
      <vt:lpstr>Autobiographies</vt:lpstr>
      <vt:lpstr>Autobiography</vt:lpstr>
      <vt:lpstr>Expected Questions</vt:lpstr>
      <vt:lpstr>Jeremy Strong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Jackson</dc:creator>
  <cp:lastModifiedBy>Sarah Jackson</cp:lastModifiedBy>
  <cp:revision>1</cp:revision>
  <dcterms:created xsi:type="dcterms:W3CDTF">2020-05-10T14:48:30Z</dcterms:created>
  <dcterms:modified xsi:type="dcterms:W3CDTF">2020-05-10T14:57:07Z</dcterms:modified>
</cp:coreProperties>
</file>