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Adverbials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3003878"/>
          </a:xfrm>
        </p:spPr>
        <p:txBody>
          <a:bodyPr>
            <a:normAutofit/>
          </a:bodyPr>
          <a:lstStyle/>
          <a:p>
            <a:r>
              <a:rPr lang="en-GB" dirty="0"/>
              <a:t>Start by working your way through the </a:t>
            </a:r>
            <a:r>
              <a:rPr lang="en-GB" dirty="0" err="1"/>
              <a:t>powerpoint</a:t>
            </a:r>
            <a:r>
              <a:rPr lang="en-GB" dirty="0"/>
              <a:t> as this will help to remind you of adverbs, fronted adverbials and adverbial phrases. There are  few tasks to do too, perhaps you might choose a few to complete.</a:t>
            </a:r>
          </a:p>
          <a:p>
            <a:endParaRPr lang="en-GB" dirty="0"/>
          </a:p>
          <a:p>
            <a:r>
              <a:rPr lang="en-GB" dirty="0"/>
              <a:t>Now, here comes the tricky part! Try and sort the adverbs, fronted adverbials and adverbial phrases. They are differentiated, so you can choose </a:t>
            </a:r>
            <a:r>
              <a:rPr lang="en-GB"/>
              <a:t>your challenge.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73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Adverbials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14</cp:revision>
  <dcterms:created xsi:type="dcterms:W3CDTF">2020-05-30T16:58:22Z</dcterms:created>
  <dcterms:modified xsi:type="dcterms:W3CDTF">2020-05-30T21:27:07Z</dcterms:modified>
</cp:coreProperties>
</file>