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3" d="100"/>
          <a:sy n="83" d="100"/>
        </p:scale>
        <p:origin x="120" y="15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B0CB60B3-8795-494B-A8C1-1F209FFED6ED}"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B5E231-03CD-4103-A281-831374C6E9E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5988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B60B3-8795-494B-A8C1-1F209FFED6ED}"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3576949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CB60B3-8795-494B-A8C1-1F209FFED6ED}"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B5E231-03CD-4103-A281-831374C6E9E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37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CB60B3-8795-494B-A8C1-1F209FFED6ED}"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261740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CB60B3-8795-494B-A8C1-1F209FFED6ED}" type="datetimeFigureOut">
              <a:rPr lang="en-GB" smtClean="0"/>
              <a:t>08/06/2020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1049546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CB60B3-8795-494B-A8C1-1F209FFED6ED}" type="datetimeFigureOut">
              <a:rPr lang="en-GB" smtClean="0"/>
              <a:t>08/06/2020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2503243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CB60B3-8795-494B-A8C1-1F209FFED6ED}" type="datetimeFigureOut">
              <a:rPr lang="en-GB" smtClean="0"/>
              <a:t>08/06/2020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142165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0CB60B3-8795-494B-A8C1-1F209FFED6ED}"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2832229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CB60B3-8795-494B-A8C1-1F209FFED6ED}" type="datetimeFigureOut">
              <a:rPr lang="en-GB" smtClean="0"/>
              <a:t>08/06/2020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5B5E231-03CD-4103-A281-831374C6E9EF}"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9969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B60B3-8795-494B-A8C1-1F209FFED6ED}"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B5E231-03CD-4103-A281-831374C6E9EF}" type="slidenum">
              <a:rPr lang="en-GB" smtClean="0"/>
              <a:t>‹#›</a:t>
            </a:fld>
            <a:endParaRPr lang="en-GB"/>
          </a:p>
        </p:txBody>
      </p:sp>
    </p:spTree>
    <p:extLst>
      <p:ext uri="{BB962C8B-B14F-4D97-AF65-F5344CB8AC3E}">
        <p14:creationId xmlns:p14="http://schemas.microsoft.com/office/powerpoint/2010/main" val="2451755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B60B3-8795-494B-A8C1-1F209FFED6ED}" type="datetimeFigureOut">
              <a:rPr lang="en-GB" smtClean="0"/>
              <a:t>08/06/2020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5B5E231-03CD-4103-A281-831374C6E9EF}"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1222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B0CB60B3-8795-494B-A8C1-1F209FFED6ED}" type="datetimeFigureOut">
              <a:rPr lang="en-GB" smtClean="0"/>
              <a:t>08/06/2020</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5B5E231-03CD-4103-A281-831374C6E9EF}"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86360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7672A-7873-44BD-9EE1-8C478A471644}"/>
              </a:ext>
            </a:extLst>
          </p:cNvPr>
          <p:cNvSpPr>
            <a:spLocks noGrp="1"/>
          </p:cNvSpPr>
          <p:nvPr>
            <p:ph type="ctrTitle"/>
          </p:nvPr>
        </p:nvSpPr>
        <p:spPr/>
        <p:txBody>
          <a:bodyPr/>
          <a:lstStyle/>
          <a:p>
            <a:r>
              <a:rPr lang="en-GB" dirty="0"/>
              <a:t>Wellbeing week</a:t>
            </a:r>
          </a:p>
        </p:txBody>
      </p:sp>
      <p:sp>
        <p:nvSpPr>
          <p:cNvPr id="3" name="Subtitle 2">
            <a:extLst>
              <a:ext uri="{FF2B5EF4-FFF2-40B4-BE49-F238E27FC236}">
                <a16:creationId xmlns:a16="http://schemas.microsoft.com/office/drawing/2014/main" id="{D773287C-6305-4644-98F5-B4874B89BA9E}"/>
              </a:ext>
            </a:extLst>
          </p:cNvPr>
          <p:cNvSpPr>
            <a:spLocks noGrp="1"/>
          </p:cNvSpPr>
          <p:nvPr>
            <p:ph type="subTitle" idx="1"/>
          </p:nvPr>
        </p:nvSpPr>
        <p:spPr/>
        <p:txBody>
          <a:bodyPr/>
          <a:lstStyle/>
          <a:p>
            <a:r>
              <a:rPr lang="en-GB" dirty="0"/>
              <a:t>Tuesday 9</a:t>
            </a:r>
            <a:r>
              <a:rPr lang="en-GB" baseline="30000" dirty="0"/>
              <a:t>th</a:t>
            </a:r>
            <a:r>
              <a:rPr lang="en-GB" dirty="0"/>
              <a:t> June 2020</a:t>
            </a:r>
          </a:p>
        </p:txBody>
      </p:sp>
    </p:spTree>
    <p:extLst>
      <p:ext uri="{BB962C8B-B14F-4D97-AF65-F5344CB8AC3E}">
        <p14:creationId xmlns:p14="http://schemas.microsoft.com/office/powerpoint/2010/main" val="8209298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89C602-B4DF-4EF5-8FB1-1B6946E9EF58}"/>
              </a:ext>
            </a:extLst>
          </p:cNvPr>
          <p:cNvSpPr>
            <a:spLocks noGrp="1"/>
          </p:cNvSpPr>
          <p:nvPr>
            <p:ph type="title"/>
          </p:nvPr>
        </p:nvSpPr>
        <p:spPr/>
        <p:txBody>
          <a:bodyPr/>
          <a:lstStyle/>
          <a:p>
            <a:r>
              <a:rPr lang="en-GB" dirty="0"/>
              <a:t>Write a letter to someone special</a:t>
            </a:r>
          </a:p>
        </p:txBody>
      </p:sp>
      <p:sp>
        <p:nvSpPr>
          <p:cNvPr id="3" name="Content Placeholder 2">
            <a:extLst>
              <a:ext uri="{FF2B5EF4-FFF2-40B4-BE49-F238E27FC236}">
                <a16:creationId xmlns:a16="http://schemas.microsoft.com/office/drawing/2014/main" id="{D3314CF8-004B-4FCE-9FDE-48F830264FE9}"/>
              </a:ext>
            </a:extLst>
          </p:cNvPr>
          <p:cNvSpPr>
            <a:spLocks noGrp="1"/>
          </p:cNvSpPr>
          <p:nvPr>
            <p:ph idx="1"/>
          </p:nvPr>
        </p:nvSpPr>
        <p:spPr/>
        <p:txBody>
          <a:bodyPr/>
          <a:lstStyle/>
          <a:p>
            <a:r>
              <a:rPr lang="en-GB" dirty="0"/>
              <a:t>Think of someone in your life who is special to you. It could be your friend, a family member, a teacher, anyone!</a:t>
            </a:r>
          </a:p>
          <a:p>
            <a:r>
              <a:rPr lang="en-GB" dirty="0"/>
              <a:t>Today, I would like you to write them a letter and draw a picture at the bottom to send to them. Letters can really brighten up people’s day, they’re lovely to receive so maybe think of someone who might benefit from one the most. It can also make you feel really good to send a letter to someone as it’s such a nice thing to do.</a:t>
            </a:r>
          </a:p>
          <a:p>
            <a:r>
              <a:rPr lang="en-GB" dirty="0"/>
              <a:t>You could include: some new things you’ve learned/ tried during lockdown, what you want to do in the future (maybe together), asking how they are and checking they’re okay, talking about funny things that have happened and what you’ve been up to.</a:t>
            </a:r>
          </a:p>
          <a:p>
            <a:r>
              <a:rPr lang="en-GB" dirty="0"/>
              <a:t>Enjoy!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27857427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290330-75C3-47F4-9F09-FCF48740DD09}"/>
              </a:ext>
            </a:extLst>
          </p:cNvPr>
          <p:cNvSpPr>
            <a:spLocks noGrp="1"/>
          </p:cNvSpPr>
          <p:nvPr>
            <p:ph type="title"/>
          </p:nvPr>
        </p:nvSpPr>
        <p:spPr/>
        <p:txBody>
          <a:bodyPr/>
          <a:lstStyle/>
          <a:p>
            <a:r>
              <a:rPr lang="en-GB" dirty="0"/>
              <a:t>Mindful colouring</a:t>
            </a:r>
          </a:p>
        </p:txBody>
      </p:sp>
      <p:sp>
        <p:nvSpPr>
          <p:cNvPr id="3" name="Content Placeholder 2">
            <a:extLst>
              <a:ext uri="{FF2B5EF4-FFF2-40B4-BE49-F238E27FC236}">
                <a16:creationId xmlns:a16="http://schemas.microsoft.com/office/drawing/2014/main" id="{EC2E10FB-DA97-47FB-B5B2-2B137AF4478A}"/>
              </a:ext>
            </a:extLst>
          </p:cNvPr>
          <p:cNvSpPr>
            <a:spLocks noGrp="1"/>
          </p:cNvSpPr>
          <p:nvPr>
            <p:ph idx="1"/>
          </p:nvPr>
        </p:nvSpPr>
        <p:spPr/>
        <p:txBody>
          <a:bodyPr/>
          <a:lstStyle/>
          <a:p>
            <a:r>
              <a:rPr lang="en-GB" dirty="0"/>
              <a:t>On the website, there are some different mindfulness colouring tasks for you to complete. </a:t>
            </a:r>
          </a:p>
          <a:p>
            <a:r>
              <a:rPr lang="en-GB" dirty="0"/>
              <a:t>Choose as many or as few as you want. You can complete them throughout the week too, not just today if you want to do lots!</a:t>
            </a:r>
          </a:p>
          <a:p>
            <a:endParaRPr lang="en-GB" dirty="0"/>
          </a:p>
          <a:p>
            <a:r>
              <a:rPr lang="en-GB" dirty="0"/>
              <a:t>Please post a picture of your beautiful pieces of art on Seesaw.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1562671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9AF42-EBF9-494D-8C0C-F7C7A7A7C893}"/>
              </a:ext>
            </a:extLst>
          </p:cNvPr>
          <p:cNvSpPr>
            <a:spLocks noGrp="1"/>
          </p:cNvSpPr>
          <p:nvPr>
            <p:ph type="title"/>
          </p:nvPr>
        </p:nvSpPr>
        <p:spPr/>
        <p:txBody>
          <a:bodyPr/>
          <a:lstStyle/>
          <a:p>
            <a:r>
              <a:rPr lang="en-GB" dirty="0"/>
              <a:t>Perfect parachute</a:t>
            </a:r>
          </a:p>
        </p:txBody>
      </p:sp>
      <p:sp>
        <p:nvSpPr>
          <p:cNvPr id="3" name="Content Placeholder 2">
            <a:extLst>
              <a:ext uri="{FF2B5EF4-FFF2-40B4-BE49-F238E27FC236}">
                <a16:creationId xmlns:a16="http://schemas.microsoft.com/office/drawing/2014/main" id="{0E47E379-05FA-4DD4-8886-82F5016FAB12}"/>
              </a:ext>
            </a:extLst>
          </p:cNvPr>
          <p:cNvSpPr>
            <a:spLocks noGrp="1"/>
          </p:cNvSpPr>
          <p:nvPr>
            <p:ph idx="1"/>
          </p:nvPr>
        </p:nvSpPr>
        <p:spPr/>
        <p:txBody>
          <a:bodyPr/>
          <a:lstStyle/>
          <a:p>
            <a:pPr marL="0" indent="0">
              <a:buNone/>
            </a:pPr>
            <a:r>
              <a:rPr lang="en-GB" dirty="0"/>
              <a:t>Have a go at creating the perfect parachute for an egg.</a:t>
            </a:r>
          </a:p>
          <a:p>
            <a:pPr marL="0" indent="0">
              <a:buNone/>
            </a:pPr>
            <a:r>
              <a:rPr lang="en-GB" dirty="0"/>
              <a:t>You have to create a parachute to protect the egg at all costs!! Do not let it break!</a:t>
            </a:r>
          </a:p>
          <a:p>
            <a:pPr marL="0" indent="0">
              <a:buNone/>
            </a:pPr>
            <a:r>
              <a:rPr lang="en-GB" dirty="0"/>
              <a:t>Think carefully about which materials will help the egg to float and fall slowly to the ground. Which materials could you wrap around the egg to stop it from feeling the impact of the floor?</a:t>
            </a:r>
          </a:p>
          <a:p>
            <a:pPr marL="0" indent="0">
              <a:buNone/>
            </a:pPr>
            <a:r>
              <a:rPr lang="en-GB" dirty="0"/>
              <a:t>When your task is done, ask your parent or an adult in your house to drop the egg with the parachute you have created from a significant height. (maybe out of a window or from a wall)</a:t>
            </a:r>
          </a:p>
          <a:p>
            <a:pPr marL="0" indent="0">
              <a:buNone/>
            </a:pPr>
            <a:r>
              <a:rPr lang="en-GB" dirty="0"/>
              <a:t>I want to see that no eggs were harmed in the making of this lesson!</a:t>
            </a:r>
          </a:p>
          <a:p>
            <a:pPr marL="0" indent="0">
              <a:buNone/>
            </a:pPr>
            <a:r>
              <a:rPr lang="en-GB" dirty="0"/>
              <a:t>Good luck.</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56004000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docProps/app.xml><?xml version="1.0" encoding="utf-8"?>
<Properties xmlns="http://schemas.openxmlformats.org/officeDocument/2006/extended-properties" xmlns:vt="http://schemas.openxmlformats.org/officeDocument/2006/docPropsVTypes">
  <Template>Integral</Template>
  <TotalTime>14</TotalTime>
  <Words>354</Words>
  <Application>Microsoft Office PowerPoint</Application>
  <PresentationFormat>Widescreen</PresentationFormat>
  <Paragraphs>20</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Tw Cen MT</vt:lpstr>
      <vt:lpstr>Tw Cen MT Condensed</vt:lpstr>
      <vt:lpstr>Wingdings 3</vt:lpstr>
      <vt:lpstr>Integral</vt:lpstr>
      <vt:lpstr>Wellbeing week</vt:lpstr>
      <vt:lpstr>Write a letter to someone special</vt:lpstr>
      <vt:lpstr>Mindful colouring</vt:lpstr>
      <vt:lpstr>Perfect parachute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week</dc:title>
  <dc:creator>Sarah Jackson</dc:creator>
  <cp:lastModifiedBy>Sarah Jackson</cp:lastModifiedBy>
  <cp:revision>3</cp:revision>
  <dcterms:created xsi:type="dcterms:W3CDTF">2020-06-08T16:56:15Z</dcterms:created>
  <dcterms:modified xsi:type="dcterms:W3CDTF">2020-06-08T17:11:10Z</dcterms:modified>
</cp:coreProperties>
</file>