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/>
          <a:lstStyle/>
          <a:p>
            <a:r>
              <a:rPr lang="en-GB" dirty="0"/>
              <a:t>What is a biography?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350475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For the next two weeks or so, I would like us to have a look at biographies. </a:t>
            </a:r>
          </a:p>
          <a:p>
            <a:endParaRPr lang="en-GB" dirty="0"/>
          </a:p>
          <a:p>
            <a:r>
              <a:rPr lang="en-GB" dirty="0"/>
              <a:t>Today, I would like you to draw a bright, bold </a:t>
            </a:r>
            <a:r>
              <a:rPr lang="en-GB" dirty="0" err="1"/>
              <a:t>mindmap</a:t>
            </a:r>
            <a:r>
              <a:rPr lang="en-GB" dirty="0"/>
              <a:t> that explains all of the features of a biography. </a:t>
            </a:r>
          </a:p>
          <a:p>
            <a:endParaRPr lang="en-GB" dirty="0"/>
          </a:p>
          <a:p>
            <a:r>
              <a:rPr lang="en-GB" dirty="0"/>
              <a:t>Also think about who you might like to write a biography about, how you will find the information that you need and who your audience will be.</a:t>
            </a:r>
          </a:p>
          <a:p>
            <a:endParaRPr lang="en-GB" dirty="0"/>
          </a:p>
          <a:p>
            <a:r>
              <a:rPr lang="en-GB" dirty="0"/>
              <a:t>An activity will be added to Seesaw on Wednesday where you will be able to show </a:t>
            </a:r>
            <a:r>
              <a:rPr lang="en-GB"/>
              <a:t>off your </a:t>
            </a:r>
            <a:r>
              <a:rPr lang="en-GB" dirty="0"/>
              <a:t>work.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98DFE98-E110-4565-AF45-CEDE6BAE0B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7175" y="1061529"/>
            <a:ext cx="10813935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1977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What is a biography?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3</cp:revision>
  <dcterms:created xsi:type="dcterms:W3CDTF">2020-05-30T16:58:22Z</dcterms:created>
  <dcterms:modified xsi:type="dcterms:W3CDTF">2020-05-30T17:13:28Z</dcterms:modified>
</cp:coreProperties>
</file>