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935502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Fact files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327" y="2405575"/>
            <a:ext cx="10972799" cy="4161480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 smtClean="0"/>
              <a:t>Using the information that you have found out this week, I would like for you to create a fact file about your chosen person. </a:t>
            </a:r>
          </a:p>
          <a:p>
            <a:r>
              <a:rPr lang="en-GB" dirty="0" smtClean="0"/>
              <a:t>You can use the example format that has been uploaded if you would like help. If not, you can create your own.</a:t>
            </a:r>
          </a:p>
          <a:p>
            <a:endParaRPr lang="en-GB" dirty="0"/>
          </a:p>
          <a:p>
            <a:r>
              <a:rPr lang="en-GB" dirty="0" smtClean="0"/>
              <a:t>An activity will be added to Seesaw for you to share your work.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67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Fact files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 Liptrot</cp:lastModifiedBy>
  <cp:revision>28</cp:revision>
  <dcterms:created xsi:type="dcterms:W3CDTF">2020-05-30T16:58:22Z</dcterms:created>
  <dcterms:modified xsi:type="dcterms:W3CDTF">2020-06-19T10:57:03Z</dcterms:modified>
</cp:coreProperties>
</file>