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87" autoAdjust="0"/>
    <p:restoredTop sz="94660"/>
  </p:normalViewPr>
  <p:slideViewPr>
    <p:cSldViewPr snapToGrid="0">
      <p:cViewPr varScale="1">
        <p:scale>
          <a:sx n="30" d="100"/>
          <a:sy n="30" d="100"/>
        </p:scale>
        <p:origin x="-90" y="-10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8243" y="265800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Story Writing – Day two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690" y="1774509"/>
            <a:ext cx="10972799" cy="4677805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Each day, I will give you a picture prompt which you need to try and add in to your plot. </a:t>
            </a:r>
          </a:p>
          <a:p>
            <a:endParaRPr lang="en-GB" dirty="0"/>
          </a:p>
          <a:p>
            <a:r>
              <a:rPr lang="en-GB" dirty="0" smtClean="0"/>
              <a:t>Today, I would like for you to use the picture on the next slide and add in a dilemma in to your plot. What could possib</a:t>
            </a:r>
            <a:r>
              <a:rPr lang="en-GB" dirty="0" smtClean="0"/>
              <a:t>ly have gone wrong?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9076" y="365125"/>
            <a:ext cx="4164724" cy="6035675"/>
          </a:xfrm>
        </p:spPr>
        <p:txBody>
          <a:bodyPr>
            <a:noAutofit/>
          </a:bodyPr>
          <a:lstStyle/>
          <a:p>
            <a:r>
              <a:rPr lang="en-GB" sz="3000" dirty="0" smtClean="0"/>
              <a:t>Have you used:</a:t>
            </a:r>
            <a:br>
              <a:rPr lang="en-GB" sz="3000" dirty="0" smtClean="0"/>
            </a:br>
            <a:r>
              <a:rPr lang="en-GB" sz="3000" dirty="0" smtClean="0"/>
              <a:t/>
            </a:r>
            <a:br>
              <a:rPr lang="en-GB" sz="3000" dirty="0" smtClean="0"/>
            </a:br>
            <a:r>
              <a:rPr lang="en-GB" sz="3000" dirty="0" smtClean="0"/>
              <a:t>fronted adverbials,</a:t>
            </a:r>
            <a:br>
              <a:rPr lang="en-GB" sz="3000" dirty="0" smtClean="0"/>
            </a:br>
            <a:r>
              <a:rPr lang="en-GB" sz="3000" dirty="0" smtClean="0"/>
              <a:t>expanded noun phrases,</a:t>
            </a:r>
            <a:br>
              <a:rPr lang="en-GB" sz="3000" dirty="0" smtClean="0"/>
            </a:br>
            <a:r>
              <a:rPr lang="en-GB" sz="3000" dirty="0" smtClean="0"/>
              <a:t>subordinated conjunctions, alliteration, similes, full sentences and questions?</a:t>
            </a:r>
            <a:br>
              <a:rPr lang="en-GB" sz="3000" dirty="0" smtClean="0"/>
            </a:br>
            <a:r>
              <a:rPr lang="en-GB" sz="3000" dirty="0"/>
              <a:t/>
            </a:r>
            <a:br>
              <a:rPr lang="en-GB" sz="3000" dirty="0"/>
            </a:br>
            <a:r>
              <a:rPr lang="en-GB" sz="3000" b="1" u="sng" dirty="0" smtClean="0"/>
              <a:t>Challenge yourself by trying to include apostrophes for contraction.</a:t>
            </a:r>
            <a:endParaRPr lang="en-GB" sz="3000" b="1" u="sng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00" y="438150"/>
            <a:ext cx="6091731" cy="6074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2795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63</Words>
  <Application>Microsoft Office PowerPoint</Application>
  <PresentationFormat>Custom</PresentationFormat>
  <Paragraphs>11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Story Writing – Day two </vt:lpstr>
      <vt:lpstr>Have you used:  fronted adverbials, expanded noun phrases, subordinated conjunctions, alliteration, similes, full sentences and questions?  Challenge yourself by trying to include apostrophes for contraction.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Hall</cp:lastModifiedBy>
  <cp:revision>43</cp:revision>
  <dcterms:created xsi:type="dcterms:W3CDTF">2020-05-30T16:58:22Z</dcterms:created>
  <dcterms:modified xsi:type="dcterms:W3CDTF">2020-07-02T10:56:36Z</dcterms:modified>
</cp:coreProperties>
</file>