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8" y="188640"/>
            <a:ext cx="8848725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4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</dc:creator>
  <cp:lastModifiedBy>Sarah</cp:lastModifiedBy>
  <cp:revision>1</cp:revision>
  <dcterms:created xsi:type="dcterms:W3CDTF">2020-05-04T15:35:47Z</dcterms:created>
  <dcterms:modified xsi:type="dcterms:W3CDTF">2020-05-04T15:37:35Z</dcterms:modified>
</cp:coreProperties>
</file>