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2" r:id="rId2"/>
    <p:sldId id="272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4" d="100"/>
          <a:sy n="104" d="100"/>
        </p:scale>
        <p:origin x="-11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31/03/20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049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06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966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859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865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4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4860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UM_B2_PP_04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0532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0</Words>
  <Application>Microsoft Macintosh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36</cp:revision>
  <dcterms:created xsi:type="dcterms:W3CDTF">2019-07-05T11:02:13Z</dcterms:created>
  <dcterms:modified xsi:type="dcterms:W3CDTF">2020-03-31T09:11:08Z</dcterms:modified>
</cp:coreProperties>
</file>