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4" r:id="rId2"/>
    <p:sldId id="265" r:id="rId3"/>
    <p:sldId id="266" r:id="rId4"/>
    <p:sldId id="267" r:id="rId5"/>
    <p:sldId id="268" r:id="rId6"/>
    <p:sldId id="269" r:id="rId7"/>
    <p:sldId id="270" r:id="rId8"/>
    <p:sldId id="271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99" d="100"/>
          <a:sy n="99" d="100"/>
        </p:scale>
        <p:origin x="-112" y="-3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printerSettings" Target="printerSettings/printerSettings1.bin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30/04/20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263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1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514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1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6062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1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966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1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1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1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-B3_PP1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0</Words>
  <Application>Microsoft Macintosh PowerPoint</Application>
  <PresentationFormat>On-screen Show (4:3)</PresentationFormat>
  <Paragraphs>0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Catherine Clarke</cp:lastModifiedBy>
  <cp:revision>36</cp:revision>
  <dcterms:created xsi:type="dcterms:W3CDTF">2019-07-05T11:02:13Z</dcterms:created>
  <dcterms:modified xsi:type="dcterms:W3CDTF">2020-04-30T11:33:20Z</dcterms:modified>
</cp:coreProperties>
</file>