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33" autoAdjust="0"/>
    <p:restoredTop sz="94595"/>
  </p:normalViewPr>
  <p:slideViewPr>
    <p:cSldViewPr snapToGrid="0" snapToObjects="1">
      <p:cViewPr varScale="1">
        <p:scale>
          <a:sx n="92" d="100"/>
          <a:sy n="92" d="100"/>
        </p:scale>
        <p:origin x="184" y="8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5/24/20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84B9E0-4B12-054B-913D-F97F2A9CD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314149-8A72-C048-8880-DB993C96A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9D92C8-C58E-9640-A0FA-6E421527D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8B13D6-841A-224E-82FE-FB2A9C73D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21C05E-F907-5F42-AC42-6E93CA049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A74A90-8F6A-BF4F-AF22-384DE67BC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CB2C64-3959-DF4F-88F6-4A7973217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36</cp:revision>
  <dcterms:created xsi:type="dcterms:W3CDTF">2019-07-05T11:02:13Z</dcterms:created>
  <dcterms:modified xsi:type="dcterms:W3CDTF">2020-05-24T18:39:50Z</dcterms:modified>
</cp:coreProperties>
</file>