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Features and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300387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Last week, you thought about who you might like to write a biography about. Here is your chance! Choose someone famous, who is of interest to you.</a:t>
            </a:r>
          </a:p>
          <a:p>
            <a:endParaRPr lang="en-GB" dirty="0"/>
          </a:p>
          <a:p>
            <a:r>
              <a:rPr lang="en-GB" dirty="0"/>
              <a:t>Today, I would like you to research your chosen person and create a timeline of their life. Try to include their birth, any achievements and as many facts as you can find. </a:t>
            </a:r>
          </a:p>
          <a:p>
            <a:endParaRPr lang="en-GB" dirty="0"/>
          </a:p>
          <a:p>
            <a:r>
              <a:rPr lang="en-GB" dirty="0"/>
              <a:t>Don’t worry if you don’t manage to finish it. You will get chance to continue working on </a:t>
            </a:r>
            <a:r>
              <a:rPr lang="en-GB"/>
              <a:t>it tomorrow.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92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Features and research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15</cp:revision>
  <dcterms:created xsi:type="dcterms:W3CDTF">2020-05-30T16:58:22Z</dcterms:created>
  <dcterms:modified xsi:type="dcterms:W3CDTF">2020-05-30T21:32:10Z</dcterms:modified>
</cp:coreProperties>
</file>