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63" r:id="rId3"/>
    <p:sldId id="272" r:id="rId4"/>
    <p:sldId id="27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606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698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6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6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6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2020-04-30T11:43:03Z</dcterms:modified>
</cp:coreProperties>
</file>